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2.xml" ContentType="application/vnd.openxmlformats-officedocument.theme+xml"/>
  <Override PartName="/ppt/tags/tag6.xml" ContentType="application/vnd.openxmlformats-officedocument.presentationml.tags+xml"/>
  <Override PartName="/ppt/notesSlides/notesSlide1.xml" ContentType="application/vnd.openxmlformats-officedocument.presentationml.notesSlide+xml"/>
  <Override PartName="/ppt/tags/tag7.xml" ContentType="application/vnd.openxmlformats-officedocument.presentationml.tags+xml"/>
  <Override PartName="/ppt/notesSlides/notesSlide2.xml" ContentType="application/vnd.openxmlformats-officedocument.presentationml.notesSlide+xml"/>
  <Override PartName="/ppt/tags/tag8.xml" ContentType="application/vnd.openxmlformats-officedocument.presentationml.tags+xml"/>
  <Override PartName="/ppt/notesSlides/notesSlide3.xml" ContentType="application/vnd.openxmlformats-officedocument.presentationml.notesSlide+xml"/>
  <Override PartName="/ppt/tags/tag9.xml" ContentType="application/vnd.openxmlformats-officedocument.presentationml.tags+xml"/>
  <Override PartName="/ppt/notesSlides/notesSlide4.xml" ContentType="application/vnd.openxmlformats-officedocument.presentationml.notesSlide+xml"/>
  <Override PartName="/ppt/tags/tag10.xml" ContentType="application/vnd.openxmlformats-officedocument.presentationml.tags+xml"/>
  <Override PartName="/ppt/notesSlides/notesSlide5.xml" ContentType="application/vnd.openxmlformats-officedocument.presentationml.notesSlide+xml"/>
  <Override PartName="/ppt/tags/tag11.xml" ContentType="application/vnd.openxmlformats-officedocument.presentationml.tags+xml"/>
  <Override PartName="/ppt/notesSlides/notesSlide6.xml" ContentType="application/vnd.openxmlformats-officedocument.presentationml.notesSlide+xml"/>
  <Override PartName="/ppt/tags/tag12.xml" ContentType="application/vnd.openxmlformats-officedocument.presentationml.tags+xml"/>
  <Override PartName="/ppt/notesSlides/notesSlide7.xml" ContentType="application/vnd.openxmlformats-officedocument.presentationml.notesSlide+xml"/>
  <Override PartName="/ppt/tags/tag13.xml" ContentType="application/vnd.openxmlformats-officedocument.presentationml.tags+xml"/>
  <Override PartName="/ppt/notesSlides/notesSlide8.xml" ContentType="application/vnd.openxmlformats-officedocument.presentationml.notesSlide+xml"/>
  <Override PartName="/ppt/tags/tag14.xml" ContentType="application/vnd.openxmlformats-officedocument.presentationml.tags+xml"/>
  <Override PartName="/ppt/notesSlides/notesSlide9.xml" ContentType="application/vnd.openxmlformats-officedocument.presentationml.notesSlide+xml"/>
  <Override PartName="/ppt/tags/tag15.xml" ContentType="application/vnd.openxmlformats-officedocument.presentationml.tags+xml"/>
  <Override PartName="/ppt/notesSlides/notesSlide10.xml" ContentType="application/vnd.openxmlformats-officedocument.presentationml.notesSlide+xml"/>
  <Override PartName="/ppt/tags/tag16.xml" ContentType="application/vnd.openxmlformats-officedocument.presentationml.tags+xml"/>
  <Override PartName="/ppt/notesSlides/notesSlide11.xml" ContentType="application/vnd.openxmlformats-officedocument.presentationml.notesSlide+xml"/>
  <Override PartName="/ppt/tags/tag17.xml" ContentType="application/vnd.openxmlformats-officedocument.presentationml.tags+xml"/>
  <Override PartName="/ppt/notesSlides/notesSlide12.xml" ContentType="application/vnd.openxmlformats-officedocument.presentationml.notesSlide+xml"/>
  <Override PartName="/ppt/tags/tag18.xml" ContentType="application/vnd.openxmlformats-officedocument.presentationml.tags+xml"/>
  <Override PartName="/ppt/notesSlides/notesSlide13.xml" ContentType="application/vnd.openxmlformats-officedocument.presentationml.notesSlide+xml"/>
  <Override PartName="/ppt/tags/tag19.xml" ContentType="application/vnd.openxmlformats-officedocument.presentationml.tags+xml"/>
  <Override PartName="/ppt/notesSlides/notesSlide14.xml" ContentType="application/vnd.openxmlformats-officedocument.presentationml.notesSlide+xml"/>
  <Override PartName="/ppt/tags/tag20.xml" ContentType="application/vnd.openxmlformats-officedocument.presentationml.tags+xml"/>
  <Override PartName="/ppt/notesSlides/notesSlide15.xml" ContentType="application/vnd.openxmlformats-officedocument.presentationml.notesSlide+xml"/>
  <Override PartName="/ppt/tags/tag21.xml" ContentType="application/vnd.openxmlformats-officedocument.presentationml.tags+xml"/>
  <Override PartName="/ppt/notesSlides/notesSlide16.xml" ContentType="application/vnd.openxmlformats-officedocument.presentationml.notesSlide+xml"/>
  <Override PartName="/ppt/tags/tag22.xml" ContentType="application/vnd.openxmlformats-officedocument.presentationml.tags+xml"/>
  <Override PartName="/ppt/notesSlides/notesSlide17.xml" ContentType="application/vnd.openxmlformats-officedocument.presentationml.notesSlide+xml"/>
  <Override PartName="/ppt/tags/tag23.xml" ContentType="application/vnd.openxmlformats-officedocument.presentationml.tags+xml"/>
  <Override PartName="/ppt/notesSlides/notesSlide18.xml" ContentType="application/vnd.openxmlformats-officedocument.presentationml.notesSlide+xml"/>
  <Override PartName="/ppt/tags/tag24.xml" ContentType="application/vnd.openxmlformats-officedocument.presentationml.tags+xml"/>
  <Override PartName="/ppt/notesSlides/notesSlide19.xml" ContentType="application/vnd.openxmlformats-officedocument.presentationml.notesSlide+xml"/>
  <Override PartName="/ppt/tags/tag25.xml" ContentType="application/vnd.openxmlformats-officedocument.presentationml.tags+xml"/>
  <Override PartName="/ppt/notesSlides/notesSlide20.xml" ContentType="application/vnd.openxmlformats-officedocument.presentationml.notesSlide+xml"/>
  <Override PartName="/ppt/tags/tag26.xml" ContentType="application/vnd.openxmlformats-officedocument.presentationml.tags+xml"/>
  <Override PartName="/ppt/notesSlides/notesSlide21.xml" ContentType="application/vnd.openxmlformats-officedocument.presentationml.notesSlide+xml"/>
  <Override PartName="/ppt/tags/tag27.xml" ContentType="application/vnd.openxmlformats-officedocument.presentationml.tags+xml"/>
  <Override PartName="/ppt/notesSlides/notesSlide22.xml" ContentType="application/vnd.openxmlformats-officedocument.presentationml.notesSlide+xml"/>
  <Override PartName="/ppt/tags/tag28.xml" ContentType="application/vnd.openxmlformats-officedocument.presentationml.tags+xml"/>
  <Override PartName="/ppt/notesSlides/notesSlide23.xml" ContentType="application/vnd.openxmlformats-officedocument.presentationml.notesSlide+xml"/>
  <Override PartName="/ppt/tags/tag29.xml" ContentType="application/vnd.openxmlformats-officedocument.presentationml.tags+xml"/>
  <Override PartName="/ppt/notesSlides/notesSlide24.xml" ContentType="application/vnd.openxmlformats-officedocument.presentationml.notesSlide+xml"/>
  <Override PartName="/ppt/tags/tag30.xml" ContentType="application/vnd.openxmlformats-officedocument.presentationml.tags+xml"/>
  <Override PartName="/ppt/notesSlides/notesSlide25.xml" ContentType="application/vnd.openxmlformats-officedocument.presentationml.notesSlide+xml"/>
  <Override PartName="/ppt/tags/tag31.xml" ContentType="application/vnd.openxmlformats-officedocument.presentationml.tags+xml"/>
  <Override PartName="/ppt/notesSlides/notesSlide26.xml" ContentType="application/vnd.openxmlformats-officedocument.presentationml.notesSlide+xml"/>
  <Override PartName="/ppt/tags/tag32.xml" ContentType="application/vnd.openxmlformats-officedocument.presentationml.tags+xml"/>
  <Override PartName="/ppt/notesSlides/notesSlide27.xml" ContentType="application/vnd.openxmlformats-officedocument.presentationml.notesSlide+xml"/>
  <Override PartName="/ppt/tags/tag33.xml" ContentType="application/vnd.openxmlformats-officedocument.presentationml.tags+xml"/>
  <Override PartName="/ppt/notesSlides/notesSlide28.xml" ContentType="application/vnd.openxmlformats-officedocument.presentationml.notesSlide+xml"/>
  <Override PartName="/ppt/tags/tag34.xml" ContentType="application/vnd.openxmlformats-officedocument.presentationml.tags+xml"/>
  <Override PartName="/ppt/notesSlides/notesSlide29.xml" ContentType="application/vnd.openxmlformats-officedocument.presentationml.notesSlide+xml"/>
  <Override PartName="/ppt/tags/tag35.xml" ContentType="application/vnd.openxmlformats-officedocument.presentationml.tags+xml"/>
  <Override PartName="/ppt/notesSlides/notesSlide30.xml" ContentType="application/vnd.openxmlformats-officedocument.presentationml.notesSlide+xml"/>
  <Override PartName="/ppt/tags/tag36.xml" ContentType="application/vnd.openxmlformats-officedocument.presentationml.tags+xml"/>
  <Override PartName="/ppt/notesSlides/notesSlide31.xml" ContentType="application/vnd.openxmlformats-officedocument.presentationml.notesSlide+xml"/>
  <Override PartName="/ppt/tags/tag37.xml" ContentType="application/vnd.openxmlformats-officedocument.presentationml.tags+xml"/>
  <Override PartName="/ppt/notesSlides/notesSlide32.xml" ContentType="application/vnd.openxmlformats-officedocument.presentationml.notesSlide+xml"/>
  <Override PartName="/ppt/tags/tag38.xml" ContentType="application/vnd.openxmlformats-officedocument.presentationml.tags+xml"/>
  <Override PartName="/ppt/notesSlides/notesSlide33.xml" ContentType="application/vnd.openxmlformats-officedocument.presentationml.notesSlide+xml"/>
  <Override PartName="/ppt/tags/tag39.xml" ContentType="application/vnd.openxmlformats-officedocument.presentationml.tags+xml"/>
  <Override PartName="/ppt/notesSlides/notesSlide34.xml" ContentType="application/vnd.openxmlformats-officedocument.presentationml.notesSlide+xml"/>
  <Override PartName="/ppt/tags/tag40.xml" ContentType="application/vnd.openxmlformats-officedocument.presentationml.tags+xml"/>
  <Override PartName="/ppt/notesSlides/notesSlide35.xml" ContentType="application/vnd.openxmlformats-officedocument.presentationml.notesSlide+xml"/>
  <Override PartName="/ppt/tags/tag41.xml" ContentType="application/vnd.openxmlformats-officedocument.presentationml.tags+xml"/>
  <Override PartName="/ppt/notesSlides/notesSlide36.xml" ContentType="application/vnd.openxmlformats-officedocument.presentationml.notesSlide+xml"/>
  <Override PartName="/ppt/tags/tag42.xml" ContentType="application/vnd.openxmlformats-officedocument.presentationml.tags+xml"/>
  <Override PartName="/ppt/notesSlides/notesSlide37.xml" ContentType="application/vnd.openxmlformats-officedocument.presentationml.notesSlide+xml"/>
  <Override PartName="/ppt/tags/tag43.xml" ContentType="application/vnd.openxmlformats-officedocument.presentationml.tags+xml"/>
  <Override PartName="/ppt/notesSlides/notesSlide38.xml" ContentType="application/vnd.openxmlformats-officedocument.presentationml.notesSlide+xml"/>
  <Override PartName="/ppt/tags/tag44.xml" ContentType="application/vnd.openxmlformats-officedocument.presentationml.tags+xml"/>
  <Override PartName="/ppt/notesSlides/notesSlide39.xml" ContentType="application/vnd.openxmlformats-officedocument.presentationml.notesSlide+xml"/>
  <Override PartName="/ppt/tags/tag45.xml" ContentType="application/vnd.openxmlformats-officedocument.presentationml.tags+xml"/>
  <Override PartName="/ppt/notesSlides/notesSlide40.xml" ContentType="application/vnd.openxmlformats-officedocument.presentationml.notesSlide+xml"/>
  <Override PartName="/ppt/tags/tag46.xml" ContentType="application/vnd.openxmlformats-officedocument.presentationml.tags+xml"/>
  <Override PartName="/ppt/notesSlides/notesSlide41.xml" ContentType="application/vnd.openxmlformats-officedocument.presentationml.notesSlide+xml"/>
  <Override PartName="/ppt/tags/tag47.xml" ContentType="application/vnd.openxmlformats-officedocument.presentationml.tags+xml"/>
  <Override PartName="/ppt/notesSlides/notesSlide42.xml" ContentType="application/vnd.openxmlformats-officedocument.presentationml.notesSlide+xml"/>
  <Override PartName="/ppt/tags/tag48.xml" ContentType="application/vnd.openxmlformats-officedocument.presentationml.tags+xml"/>
  <Override PartName="/ppt/notesSlides/notesSlide43.xml" ContentType="application/vnd.openxmlformats-officedocument.presentationml.notesSlide+xml"/>
  <Override PartName="/ppt/tags/tag49.xml" ContentType="application/vnd.openxmlformats-officedocument.presentationml.tags+xml"/>
  <Override PartName="/ppt/notesSlides/notesSlide44.xml" ContentType="application/vnd.openxmlformats-officedocument.presentationml.notesSlide+xml"/>
  <Override PartName="/ppt/tags/tag50.xml" ContentType="application/vnd.openxmlformats-officedocument.presentationml.tags+xml"/>
  <Override PartName="/ppt/notesSlides/notesSlide45.xml" ContentType="application/vnd.openxmlformats-officedocument.presentationml.notesSlide+xml"/>
  <Override PartName="/ppt/tags/tag51.xml" ContentType="application/vnd.openxmlformats-officedocument.presentationml.tags+xml"/>
  <Override PartName="/ppt/notesSlides/notesSlide46.xml" ContentType="application/vnd.openxmlformats-officedocument.presentationml.notesSlide+xml"/>
  <Override PartName="/ppt/tags/tag52.xml" ContentType="application/vnd.openxmlformats-officedocument.presentationml.tags+xml"/>
  <Override PartName="/ppt/notesSlides/notesSlide47.xml" ContentType="application/vnd.openxmlformats-officedocument.presentationml.notesSlide+xml"/>
  <Override PartName="/ppt/tags/tag53.xml" ContentType="application/vnd.openxmlformats-officedocument.presentationml.tags+xml"/>
  <Override PartName="/ppt/notesSlides/notesSlide48.xml" ContentType="application/vnd.openxmlformats-officedocument.presentationml.notesSlide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notesSlides/notesSlide4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5" r:id="rId1"/>
  </p:sldMasterIdLst>
  <p:notesMasterIdLst>
    <p:notesMasterId r:id="rId54"/>
  </p:notesMasterIdLst>
  <p:sldIdLst>
    <p:sldId id="293" r:id="rId2"/>
    <p:sldId id="294" r:id="rId3"/>
    <p:sldId id="295" r:id="rId4"/>
    <p:sldId id="363" r:id="rId5"/>
    <p:sldId id="298" r:id="rId6"/>
    <p:sldId id="299" r:id="rId7"/>
    <p:sldId id="300" r:id="rId8"/>
    <p:sldId id="301" r:id="rId9"/>
    <p:sldId id="302" r:id="rId10"/>
    <p:sldId id="304" r:id="rId11"/>
    <p:sldId id="305" r:id="rId12"/>
    <p:sldId id="306" r:id="rId13"/>
    <p:sldId id="308" r:id="rId14"/>
    <p:sldId id="312" r:id="rId15"/>
    <p:sldId id="314" r:id="rId16"/>
    <p:sldId id="315" r:id="rId17"/>
    <p:sldId id="317" r:id="rId18"/>
    <p:sldId id="318" r:id="rId19"/>
    <p:sldId id="320" r:id="rId20"/>
    <p:sldId id="321" r:id="rId21"/>
    <p:sldId id="322" r:id="rId22"/>
    <p:sldId id="325" r:id="rId23"/>
    <p:sldId id="326" r:id="rId24"/>
    <p:sldId id="327" r:id="rId25"/>
    <p:sldId id="328" r:id="rId26"/>
    <p:sldId id="329" r:id="rId27"/>
    <p:sldId id="331" r:id="rId28"/>
    <p:sldId id="332" r:id="rId29"/>
    <p:sldId id="333" r:id="rId30"/>
    <p:sldId id="334" r:id="rId31"/>
    <p:sldId id="335" r:id="rId32"/>
    <p:sldId id="336" r:id="rId33"/>
    <p:sldId id="338" r:id="rId34"/>
    <p:sldId id="339" r:id="rId35"/>
    <p:sldId id="341" r:id="rId36"/>
    <p:sldId id="342" r:id="rId37"/>
    <p:sldId id="343" r:id="rId38"/>
    <p:sldId id="345" r:id="rId39"/>
    <p:sldId id="346" r:id="rId40"/>
    <p:sldId id="347" r:id="rId41"/>
    <p:sldId id="348" r:id="rId42"/>
    <p:sldId id="349" r:id="rId43"/>
    <p:sldId id="350" r:id="rId44"/>
    <p:sldId id="352" r:id="rId45"/>
    <p:sldId id="353" r:id="rId46"/>
    <p:sldId id="354" r:id="rId47"/>
    <p:sldId id="356" r:id="rId48"/>
    <p:sldId id="364" r:id="rId49"/>
    <p:sldId id="362" r:id="rId50"/>
    <p:sldId id="358" r:id="rId51"/>
    <p:sldId id="361" r:id="rId52"/>
    <p:sldId id="360" r:id="rId53"/>
  </p:sldIdLst>
  <p:sldSz cx="9144000" cy="5143500" type="screen16x9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65">
          <p15:clr>
            <a:srgbClr val="A4A3A4"/>
          </p15:clr>
        </p15:guide>
        <p15:guide id="2" pos="288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414455"/>
    <a:srgbClr val="0E90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60" autoAdjust="0"/>
  </p:normalViewPr>
  <p:slideViewPr>
    <p:cSldViewPr>
      <p:cViewPr varScale="1">
        <p:scale>
          <a:sx n="156" d="100"/>
          <a:sy n="156" d="100"/>
        </p:scale>
        <p:origin x="634" y="91"/>
      </p:cViewPr>
      <p:guideLst>
        <p:guide orient="horz" pos="1565"/>
        <p:guide pos="2882"/>
      </p:guideLst>
    </p:cSldViewPr>
  </p:slideViewPr>
  <p:notesTextViewPr>
    <p:cViewPr>
      <p:scale>
        <a:sx n="1" d="1"/>
        <a:sy n="1" d="1"/>
      </p:scale>
      <p:origin x="0" y="0"/>
    </p:cViewPr>
  </p:notesTextViewPr>
  <p:sorterViewPr showFormatting="0">
    <p:cViewPr>
      <p:scale>
        <a:sx n="132" d="100"/>
        <a:sy n="132" d="100"/>
      </p:scale>
      <p:origin x="0" y="0"/>
    </p:cViewPr>
  </p:sorterViewPr>
  <p:gridSpacing cx="72005" cy="72005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43707A80-63BC-4554-BE33-03606E7E11A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buFont typeface="Arial" panose="020B0604020202020204" pitchFamily="34" charset="0"/>
              <a:buNone/>
              <a:defRPr sz="1200" noProof="1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961C3B1-925D-4FC4-85C6-E43F2B57B51D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buFont typeface="Arial" panose="020B0604020202020204" pitchFamily="34" charset="0"/>
              <a:buNone/>
              <a:defRPr sz="1200" noProof="1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172" name="幻灯片图像占位符 3">
            <a:extLst>
              <a:ext uri="{FF2B5EF4-FFF2-40B4-BE49-F238E27FC236}">
                <a16:creationId xmlns:a16="http://schemas.microsoft.com/office/drawing/2014/main" id="{5C8A0651-60EA-4293-B466-BD9F3F6A5006}"/>
              </a:ext>
            </a:extLst>
          </p:cNvPr>
          <p:cNvSpPr>
            <a:spLocks noGrp="1" noRot="1" noChangeAspect="1" noChangeArrowheads="1"/>
          </p:cNvSpPr>
          <p:nvPr>
            <p:ph type="sldImg" idx="4294967295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73" name="备注占位符 4">
            <a:extLst>
              <a:ext uri="{FF2B5EF4-FFF2-40B4-BE49-F238E27FC236}">
                <a16:creationId xmlns:a16="http://schemas.microsoft.com/office/drawing/2014/main" id="{2256F73E-B2F8-44D0-9114-3057B74CAD92}"/>
              </a:ext>
            </a:extLst>
          </p:cNvPr>
          <p:cNvSpPr>
            <a:spLocks noGrp="1" noChangeArrowheads="1"/>
          </p:cNvSpPr>
          <p:nvPr>
            <p:ph type="body" sz="quarter" idx="4294967295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D49E40C-36EF-42A9-A1D8-D06F131C238F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buFont typeface="Arial" panose="020B0604020202020204" pitchFamily="34" charset="0"/>
              <a:buNone/>
              <a:defRPr sz="1200" noProof="1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7B0454B-6746-428E-B6A9-61DEA0185A1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05252063-1226-4B27-BF95-6E9F9E27C3AF}" type="slidenum">
              <a:rPr lang="zh-CN" altLang="en-US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幻灯片图像占位符 1">
            <a:extLst>
              <a:ext uri="{FF2B5EF4-FFF2-40B4-BE49-F238E27FC236}">
                <a16:creationId xmlns:a16="http://schemas.microsoft.com/office/drawing/2014/main" id="{7B4CB020-6309-4E80-8B1C-F463697BE8BF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9218" name="备注占位符 2">
            <a:extLst>
              <a:ext uri="{FF2B5EF4-FFF2-40B4-BE49-F238E27FC236}">
                <a16:creationId xmlns:a16="http://schemas.microsoft.com/office/drawing/2014/main" id="{66E63A27-02EE-4F61-AC86-56605534F467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zh-CN" altLang="en-US"/>
          </a:p>
        </p:txBody>
      </p:sp>
      <p:sp>
        <p:nvSpPr>
          <p:cNvPr id="9219" name="灯片编号占位符 3">
            <a:extLst>
              <a:ext uri="{FF2B5EF4-FFF2-40B4-BE49-F238E27FC236}">
                <a16:creationId xmlns:a16="http://schemas.microsoft.com/office/drawing/2014/main" id="{CFB44B78-9407-43D5-A70E-09AF4E7BF89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Char char="•"/>
            </a:pPr>
            <a:fld id="{1CE79DD8-6481-4CEC-9E6D-AFDD41D82392}" type="slidenum">
              <a:rPr altLang="en-US" noProof="1"/>
              <a:pPr eaLnBrk="1" hangingPunct="1">
                <a:buFont typeface="Arial" panose="020B0604020202020204" pitchFamily="34" charset="0"/>
                <a:buChar char="•"/>
              </a:pPr>
              <a:t>1</a:t>
            </a:fld>
            <a:endParaRPr lang="zh-CN" altLang="en-US" noProof="1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幻灯片图像占位符 1">
            <a:extLst>
              <a:ext uri="{FF2B5EF4-FFF2-40B4-BE49-F238E27FC236}">
                <a16:creationId xmlns:a16="http://schemas.microsoft.com/office/drawing/2014/main" id="{4E8F1943-5EA4-4053-9923-2398B4C8D499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25602" name="备注占位符 2">
            <a:extLst>
              <a:ext uri="{FF2B5EF4-FFF2-40B4-BE49-F238E27FC236}">
                <a16:creationId xmlns:a16="http://schemas.microsoft.com/office/drawing/2014/main" id="{A922E759-C3D3-4535-8563-793E08D40195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zh-CN" altLang="en-US"/>
          </a:p>
        </p:txBody>
      </p:sp>
      <p:sp>
        <p:nvSpPr>
          <p:cNvPr id="25603" name="灯片编号占位符 3">
            <a:extLst>
              <a:ext uri="{FF2B5EF4-FFF2-40B4-BE49-F238E27FC236}">
                <a16:creationId xmlns:a16="http://schemas.microsoft.com/office/drawing/2014/main" id="{F7336275-EEB4-4769-88D3-6056843DE86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Char char="•"/>
            </a:pPr>
            <a:fld id="{9DB79B4C-17D3-4C3E-B769-6D4CB94F6A22}" type="slidenum">
              <a:rPr altLang="en-US" noProof="1"/>
              <a:pPr eaLnBrk="1" hangingPunct="1">
                <a:buFont typeface="Arial" panose="020B0604020202020204" pitchFamily="34" charset="0"/>
                <a:buChar char="•"/>
              </a:pPr>
              <a:t>10</a:t>
            </a:fld>
            <a:endParaRPr lang="zh-CN" altLang="en-US" noProof="1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幻灯片图像占位符 1">
            <a:extLst>
              <a:ext uri="{FF2B5EF4-FFF2-40B4-BE49-F238E27FC236}">
                <a16:creationId xmlns:a16="http://schemas.microsoft.com/office/drawing/2014/main" id="{C2A18B14-F8C5-4AAF-BCD7-D3C23332FF00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27650" name="备注占位符 2">
            <a:extLst>
              <a:ext uri="{FF2B5EF4-FFF2-40B4-BE49-F238E27FC236}">
                <a16:creationId xmlns:a16="http://schemas.microsoft.com/office/drawing/2014/main" id="{D5FC61D0-5030-424F-9D31-AEE21AA98A13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zh-CN" altLang="en-US"/>
          </a:p>
        </p:txBody>
      </p:sp>
      <p:sp>
        <p:nvSpPr>
          <p:cNvPr id="27651" name="灯片编号占位符 3">
            <a:extLst>
              <a:ext uri="{FF2B5EF4-FFF2-40B4-BE49-F238E27FC236}">
                <a16:creationId xmlns:a16="http://schemas.microsoft.com/office/drawing/2014/main" id="{B6C716A4-EB58-402C-B341-7FFF909C9DB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Char char="•"/>
            </a:pPr>
            <a:fld id="{CA10CD93-F5DF-4078-9EF8-D8E050210178}" type="slidenum">
              <a:rPr altLang="en-US" noProof="1"/>
              <a:pPr eaLnBrk="1" hangingPunct="1">
                <a:buFont typeface="Arial" panose="020B0604020202020204" pitchFamily="34" charset="0"/>
                <a:buChar char="•"/>
              </a:pPr>
              <a:t>11</a:t>
            </a:fld>
            <a:endParaRPr lang="zh-CN" altLang="en-US" noProof="1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幻灯片图像占位符 1">
            <a:extLst>
              <a:ext uri="{FF2B5EF4-FFF2-40B4-BE49-F238E27FC236}">
                <a16:creationId xmlns:a16="http://schemas.microsoft.com/office/drawing/2014/main" id="{15D20AAE-03EA-4E05-A961-783516B3CA8C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29698" name="备注占位符 2">
            <a:extLst>
              <a:ext uri="{FF2B5EF4-FFF2-40B4-BE49-F238E27FC236}">
                <a16:creationId xmlns:a16="http://schemas.microsoft.com/office/drawing/2014/main" id="{EC0BCC5E-3CD5-455E-9B46-B00683B8C303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zh-CN" altLang="en-US"/>
          </a:p>
        </p:txBody>
      </p:sp>
      <p:sp>
        <p:nvSpPr>
          <p:cNvPr id="29699" name="灯片编号占位符 3">
            <a:extLst>
              <a:ext uri="{FF2B5EF4-FFF2-40B4-BE49-F238E27FC236}">
                <a16:creationId xmlns:a16="http://schemas.microsoft.com/office/drawing/2014/main" id="{51EEB055-47B2-4FDC-97C5-736796DF51F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Char char="•"/>
            </a:pPr>
            <a:fld id="{8B8FE618-9BEC-4DA3-AAF8-E3199EC412A5}" type="slidenum">
              <a:rPr altLang="en-US" noProof="1"/>
              <a:pPr eaLnBrk="1" hangingPunct="1">
                <a:buFont typeface="Arial" panose="020B0604020202020204" pitchFamily="34" charset="0"/>
                <a:buChar char="•"/>
              </a:pPr>
              <a:t>12</a:t>
            </a:fld>
            <a:endParaRPr lang="zh-CN" altLang="en-US" noProof="1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幻灯片图像占位符 1">
            <a:extLst>
              <a:ext uri="{FF2B5EF4-FFF2-40B4-BE49-F238E27FC236}">
                <a16:creationId xmlns:a16="http://schemas.microsoft.com/office/drawing/2014/main" id="{D3E9F6F3-E36C-464D-B9CF-3D41E6646638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31746" name="备注占位符 2">
            <a:extLst>
              <a:ext uri="{FF2B5EF4-FFF2-40B4-BE49-F238E27FC236}">
                <a16:creationId xmlns:a16="http://schemas.microsoft.com/office/drawing/2014/main" id="{C9F84444-0DE5-452E-8871-95860BA30D81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zh-CN" altLang="en-US"/>
          </a:p>
        </p:txBody>
      </p:sp>
      <p:sp>
        <p:nvSpPr>
          <p:cNvPr id="31747" name="灯片编号占位符 3">
            <a:extLst>
              <a:ext uri="{FF2B5EF4-FFF2-40B4-BE49-F238E27FC236}">
                <a16:creationId xmlns:a16="http://schemas.microsoft.com/office/drawing/2014/main" id="{26C540CD-A20C-40D7-958C-DAAB219CB4B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Char char="•"/>
            </a:pPr>
            <a:fld id="{3E61A119-078D-4F89-A2AF-BBF384F023A6}" type="slidenum">
              <a:rPr altLang="en-US" noProof="1"/>
              <a:pPr eaLnBrk="1" hangingPunct="1">
                <a:buFont typeface="Arial" panose="020B0604020202020204" pitchFamily="34" charset="0"/>
                <a:buChar char="•"/>
              </a:pPr>
              <a:t>13</a:t>
            </a:fld>
            <a:endParaRPr lang="zh-CN" altLang="en-US" noProof="1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幻灯片图像占位符 1">
            <a:extLst>
              <a:ext uri="{FF2B5EF4-FFF2-40B4-BE49-F238E27FC236}">
                <a16:creationId xmlns:a16="http://schemas.microsoft.com/office/drawing/2014/main" id="{362EDA5B-E5A8-445C-BD3A-19ADF1046E2F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33794" name="备注占位符 2">
            <a:extLst>
              <a:ext uri="{FF2B5EF4-FFF2-40B4-BE49-F238E27FC236}">
                <a16:creationId xmlns:a16="http://schemas.microsoft.com/office/drawing/2014/main" id="{4FE770D5-CACD-4F36-ABC3-8FF6DBB42A7B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zh-CN" altLang="en-US"/>
          </a:p>
        </p:txBody>
      </p:sp>
      <p:sp>
        <p:nvSpPr>
          <p:cNvPr id="33795" name="灯片编号占位符 3">
            <a:extLst>
              <a:ext uri="{FF2B5EF4-FFF2-40B4-BE49-F238E27FC236}">
                <a16:creationId xmlns:a16="http://schemas.microsoft.com/office/drawing/2014/main" id="{42ABCE3E-7F85-4870-8315-0EB809B8E98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Char char="•"/>
            </a:pPr>
            <a:fld id="{56485F04-8A16-467E-9286-E30BA43B3141}" type="slidenum">
              <a:rPr altLang="en-US" noProof="1"/>
              <a:pPr eaLnBrk="1" hangingPunct="1">
                <a:buFont typeface="Arial" panose="020B0604020202020204" pitchFamily="34" charset="0"/>
                <a:buChar char="•"/>
              </a:pPr>
              <a:t>14</a:t>
            </a:fld>
            <a:endParaRPr lang="zh-CN" altLang="en-US" noProof="1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幻灯片图像占位符 1">
            <a:extLst>
              <a:ext uri="{FF2B5EF4-FFF2-40B4-BE49-F238E27FC236}">
                <a16:creationId xmlns:a16="http://schemas.microsoft.com/office/drawing/2014/main" id="{A1BA7C31-DC0E-4CF8-829B-214F962FAD4E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35842" name="备注占位符 2">
            <a:extLst>
              <a:ext uri="{FF2B5EF4-FFF2-40B4-BE49-F238E27FC236}">
                <a16:creationId xmlns:a16="http://schemas.microsoft.com/office/drawing/2014/main" id="{59822B47-4BBD-4B92-A14B-48ACEC4342AB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zh-CN" altLang="en-US"/>
          </a:p>
        </p:txBody>
      </p:sp>
      <p:sp>
        <p:nvSpPr>
          <p:cNvPr id="35843" name="灯片编号占位符 3">
            <a:extLst>
              <a:ext uri="{FF2B5EF4-FFF2-40B4-BE49-F238E27FC236}">
                <a16:creationId xmlns:a16="http://schemas.microsoft.com/office/drawing/2014/main" id="{EE66C770-57A0-4314-A75B-19A4966B2D4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Char char="•"/>
            </a:pPr>
            <a:fld id="{7796A0A7-C0A2-4A77-932A-475726816082}" type="slidenum">
              <a:rPr altLang="en-US" noProof="1"/>
              <a:pPr eaLnBrk="1" hangingPunct="1">
                <a:buFont typeface="Arial" panose="020B0604020202020204" pitchFamily="34" charset="0"/>
                <a:buChar char="•"/>
              </a:pPr>
              <a:t>15</a:t>
            </a:fld>
            <a:endParaRPr lang="zh-CN" altLang="en-US" noProof="1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幻灯片图像占位符 1">
            <a:extLst>
              <a:ext uri="{FF2B5EF4-FFF2-40B4-BE49-F238E27FC236}">
                <a16:creationId xmlns:a16="http://schemas.microsoft.com/office/drawing/2014/main" id="{A1292DBA-8663-430D-865E-348F64454BDF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37890" name="备注占位符 2">
            <a:extLst>
              <a:ext uri="{FF2B5EF4-FFF2-40B4-BE49-F238E27FC236}">
                <a16:creationId xmlns:a16="http://schemas.microsoft.com/office/drawing/2014/main" id="{C2061FDE-105B-466E-936C-AD3FF7004B03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zh-CN" altLang="en-US"/>
          </a:p>
        </p:txBody>
      </p:sp>
      <p:sp>
        <p:nvSpPr>
          <p:cNvPr id="37891" name="灯片编号占位符 3">
            <a:extLst>
              <a:ext uri="{FF2B5EF4-FFF2-40B4-BE49-F238E27FC236}">
                <a16:creationId xmlns:a16="http://schemas.microsoft.com/office/drawing/2014/main" id="{789B1B8E-E2C3-486B-B2D8-78D99FBD85D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Char char="•"/>
            </a:pPr>
            <a:fld id="{044C722F-9F19-46AA-87C9-17683DAB0E63}" type="slidenum">
              <a:rPr altLang="en-US" noProof="1"/>
              <a:pPr eaLnBrk="1" hangingPunct="1">
                <a:buFont typeface="Arial" panose="020B0604020202020204" pitchFamily="34" charset="0"/>
                <a:buChar char="•"/>
              </a:pPr>
              <a:t>16</a:t>
            </a:fld>
            <a:endParaRPr lang="zh-CN" altLang="en-US" noProof="1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幻灯片图像占位符 1">
            <a:extLst>
              <a:ext uri="{FF2B5EF4-FFF2-40B4-BE49-F238E27FC236}">
                <a16:creationId xmlns:a16="http://schemas.microsoft.com/office/drawing/2014/main" id="{5195339F-0BF6-4921-96E8-F994283302FC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41986" name="备注占位符 2">
            <a:extLst>
              <a:ext uri="{FF2B5EF4-FFF2-40B4-BE49-F238E27FC236}">
                <a16:creationId xmlns:a16="http://schemas.microsoft.com/office/drawing/2014/main" id="{C2657356-4DC1-42B5-BAA3-5585818C548C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zh-CN" altLang="en-US"/>
          </a:p>
        </p:txBody>
      </p:sp>
      <p:sp>
        <p:nvSpPr>
          <p:cNvPr id="41987" name="灯片编号占位符 3">
            <a:extLst>
              <a:ext uri="{FF2B5EF4-FFF2-40B4-BE49-F238E27FC236}">
                <a16:creationId xmlns:a16="http://schemas.microsoft.com/office/drawing/2014/main" id="{2BF7C835-CCBC-4406-87AC-2931B02CAC3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Char char="•"/>
            </a:pPr>
            <a:fld id="{1976CD3C-26C7-44B6-B597-2A92F717FCC9}" type="slidenum">
              <a:rPr altLang="en-US" noProof="1"/>
              <a:pPr eaLnBrk="1" hangingPunct="1">
                <a:buFont typeface="Arial" panose="020B0604020202020204" pitchFamily="34" charset="0"/>
                <a:buChar char="•"/>
              </a:pPr>
              <a:t>17</a:t>
            </a:fld>
            <a:endParaRPr lang="zh-CN" altLang="en-US" noProof="1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幻灯片图像占位符 1">
            <a:extLst>
              <a:ext uri="{FF2B5EF4-FFF2-40B4-BE49-F238E27FC236}">
                <a16:creationId xmlns:a16="http://schemas.microsoft.com/office/drawing/2014/main" id="{4967740E-64FE-411C-A1FA-8CD81D8A1B59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44034" name="备注占位符 2">
            <a:extLst>
              <a:ext uri="{FF2B5EF4-FFF2-40B4-BE49-F238E27FC236}">
                <a16:creationId xmlns:a16="http://schemas.microsoft.com/office/drawing/2014/main" id="{0CBE0DB4-AEBA-48BE-BDD0-0614B100ACD4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zh-CN" altLang="en-US"/>
          </a:p>
        </p:txBody>
      </p:sp>
      <p:sp>
        <p:nvSpPr>
          <p:cNvPr id="44035" name="灯片编号占位符 3">
            <a:extLst>
              <a:ext uri="{FF2B5EF4-FFF2-40B4-BE49-F238E27FC236}">
                <a16:creationId xmlns:a16="http://schemas.microsoft.com/office/drawing/2014/main" id="{4D2D5FD9-D99A-4A41-B218-6A285C79112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Char char="•"/>
            </a:pPr>
            <a:fld id="{C8A3DC9E-0087-47A3-B3F2-8F0EC10B1E78}" type="slidenum">
              <a:rPr altLang="en-US" noProof="1"/>
              <a:pPr eaLnBrk="1" hangingPunct="1">
                <a:buFont typeface="Arial" panose="020B0604020202020204" pitchFamily="34" charset="0"/>
                <a:buChar char="•"/>
              </a:pPr>
              <a:t>18</a:t>
            </a:fld>
            <a:endParaRPr lang="zh-CN" altLang="en-US" noProof="1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幻灯片图像占位符 1">
            <a:extLst>
              <a:ext uri="{FF2B5EF4-FFF2-40B4-BE49-F238E27FC236}">
                <a16:creationId xmlns:a16="http://schemas.microsoft.com/office/drawing/2014/main" id="{BFFCC87B-8A68-4EE7-AF2C-E26E9D4860C4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48130" name="备注占位符 2">
            <a:extLst>
              <a:ext uri="{FF2B5EF4-FFF2-40B4-BE49-F238E27FC236}">
                <a16:creationId xmlns:a16="http://schemas.microsoft.com/office/drawing/2014/main" id="{D3E7C851-E298-4BDC-B270-221991E65DAE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zh-CN" altLang="en-US"/>
          </a:p>
        </p:txBody>
      </p:sp>
      <p:sp>
        <p:nvSpPr>
          <p:cNvPr id="48131" name="灯片编号占位符 3">
            <a:extLst>
              <a:ext uri="{FF2B5EF4-FFF2-40B4-BE49-F238E27FC236}">
                <a16:creationId xmlns:a16="http://schemas.microsoft.com/office/drawing/2014/main" id="{B8FE41C2-9B45-45F4-B892-19044FF284E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Char char="•"/>
            </a:pPr>
            <a:fld id="{6DE14E32-FE2F-4FDC-AE91-F58416736E03}" type="slidenum">
              <a:rPr altLang="en-US" noProof="1"/>
              <a:pPr eaLnBrk="1" hangingPunct="1">
                <a:buFont typeface="Arial" panose="020B0604020202020204" pitchFamily="34" charset="0"/>
                <a:buChar char="•"/>
              </a:pPr>
              <a:t>19</a:t>
            </a:fld>
            <a:endParaRPr lang="zh-CN" altLang="en-US" noProof="1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幻灯片图像占位符 1">
            <a:extLst>
              <a:ext uri="{FF2B5EF4-FFF2-40B4-BE49-F238E27FC236}">
                <a16:creationId xmlns:a16="http://schemas.microsoft.com/office/drawing/2014/main" id="{F86E3620-BAF4-4A4B-9417-4A3D31BCCA1C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11266" name="备注占位符 2">
            <a:extLst>
              <a:ext uri="{FF2B5EF4-FFF2-40B4-BE49-F238E27FC236}">
                <a16:creationId xmlns:a16="http://schemas.microsoft.com/office/drawing/2014/main" id="{F9AAB770-44D6-46EB-9C23-CC063F65883E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zh-CN" altLang="en-US"/>
          </a:p>
        </p:txBody>
      </p:sp>
      <p:sp>
        <p:nvSpPr>
          <p:cNvPr id="11267" name="灯片编号占位符 3">
            <a:extLst>
              <a:ext uri="{FF2B5EF4-FFF2-40B4-BE49-F238E27FC236}">
                <a16:creationId xmlns:a16="http://schemas.microsoft.com/office/drawing/2014/main" id="{736857B8-F331-49FA-B46E-D4C85CB3551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Char char="•"/>
            </a:pPr>
            <a:fld id="{D815198C-18C4-4919-A27C-C379AA894EAC}" type="slidenum">
              <a:rPr altLang="en-US" noProof="1"/>
              <a:pPr eaLnBrk="1" hangingPunct="1">
                <a:buFont typeface="Arial" panose="020B0604020202020204" pitchFamily="34" charset="0"/>
                <a:buChar char="•"/>
              </a:pPr>
              <a:t>2</a:t>
            </a:fld>
            <a:endParaRPr lang="zh-CN" altLang="en-US" noProof="1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幻灯片图像占位符 1">
            <a:extLst>
              <a:ext uri="{FF2B5EF4-FFF2-40B4-BE49-F238E27FC236}">
                <a16:creationId xmlns:a16="http://schemas.microsoft.com/office/drawing/2014/main" id="{7DBA86AC-861F-4788-ABC8-C8E900EA0308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50178" name="备注占位符 2">
            <a:extLst>
              <a:ext uri="{FF2B5EF4-FFF2-40B4-BE49-F238E27FC236}">
                <a16:creationId xmlns:a16="http://schemas.microsoft.com/office/drawing/2014/main" id="{3E83E7F4-5750-4B9F-96B6-FE790486AB27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zh-CN" altLang="en-US"/>
          </a:p>
        </p:txBody>
      </p:sp>
      <p:sp>
        <p:nvSpPr>
          <p:cNvPr id="50179" name="灯片编号占位符 3">
            <a:extLst>
              <a:ext uri="{FF2B5EF4-FFF2-40B4-BE49-F238E27FC236}">
                <a16:creationId xmlns:a16="http://schemas.microsoft.com/office/drawing/2014/main" id="{F8789C63-25DA-414A-B16C-45D8F69DB76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Char char="•"/>
            </a:pPr>
            <a:fld id="{25A0B82C-25A9-4384-ACE8-45A13CD782BE}" type="slidenum">
              <a:rPr altLang="en-US" noProof="1"/>
              <a:pPr eaLnBrk="1" hangingPunct="1">
                <a:buFont typeface="Arial" panose="020B0604020202020204" pitchFamily="34" charset="0"/>
                <a:buChar char="•"/>
              </a:pPr>
              <a:t>20</a:t>
            </a:fld>
            <a:endParaRPr lang="zh-CN" altLang="en-US" noProof="1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幻灯片图像占位符 1">
            <a:extLst>
              <a:ext uri="{FF2B5EF4-FFF2-40B4-BE49-F238E27FC236}">
                <a16:creationId xmlns:a16="http://schemas.microsoft.com/office/drawing/2014/main" id="{6AF97D0A-8CCB-4D15-89BA-4AEDC1BE017C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52226" name="备注占位符 2">
            <a:extLst>
              <a:ext uri="{FF2B5EF4-FFF2-40B4-BE49-F238E27FC236}">
                <a16:creationId xmlns:a16="http://schemas.microsoft.com/office/drawing/2014/main" id="{3A611F4D-CDD3-45A8-82EF-2CFDC2F1505A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zh-CN" altLang="en-US"/>
          </a:p>
        </p:txBody>
      </p:sp>
      <p:sp>
        <p:nvSpPr>
          <p:cNvPr id="52227" name="灯片编号占位符 3">
            <a:extLst>
              <a:ext uri="{FF2B5EF4-FFF2-40B4-BE49-F238E27FC236}">
                <a16:creationId xmlns:a16="http://schemas.microsoft.com/office/drawing/2014/main" id="{165866CB-8AD6-4712-8614-4ADD40B91D7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Char char="•"/>
            </a:pPr>
            <a:fld id="{D8814834-1EF3-43E4-937B-B11EBBFA5ED8}" type="slidenum">
              <a:rPr altLang="en-US" noProof="1"/>
              <a:pPr eaLnBrk="1" hangingPunct="1">
                <a:buFont typeface="Arial" panose="020B0604020202020204" pitchFamily="34" charset="0"/>
                <a:buChar char="•"/>
              </a:pPr>
              <a:t>21</a:t>
            </a:fld>
            <a:endParaRPr lang="zh-CN" altLang="en-US" noProof="1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幻灯片图像占位符 1">
            <a:extLst>
              <a:ext uri="{FF2B5EF4-FFF2-40B4-BE49-F238E27FC236}">
                <a16:creationId xmlns:a16="http://schemas.microsoft.com/office/drawing/2014/main" id="{9F38CE68-D7B4-4893-A911-9EE7A1484686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54274" name="备注占位符 2">
            <a:extLst>
              <a:ext uri="{FF2B5EF4-FFF2-40B4-BE49-F238E27FC236}">
                <a16:creationId xmlns:a16="http://schemas.microsoft.com/office/drawing/2014/main" id="{5D63F182-CD25-47B8-A5D6-FC4F67D7EE6A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zh-CN" altLang="en-US"/>
          </a:p>
        </p:txBody>
      </p:sp>
      <p:sp>
        <p:nvSpPr>
          <p:cNvPr id="54275" name="灯片编号占位符 3">
            <a:extLst>
              <a:ext uri="{FF2B5EF4-FFF2-40B4-BE49-F238E27FC236}">
                <a16:creationId xmlns:a16="http://schemas.microsoft.com/office/drawing/2014/main" id="{2E5BFFB5-B88C-477E-BED6-84DCC8EC59F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Char char="•"/>
            </a:pPr>
            <a:fld id="{B976CBF3-F2CD-46BA-9859-84B625F18814}" type="slidenum">
              <a:rPr altLang="en-US" noProof="1"/>
              <a:pPr eaLnBrk="1" hangingPunct="1">
                <a:buFont typeface="Arial" panose="020B0604020202020204" pitchFamily="34" charset="0"/>
                <a:buChar char="•"/>
              </a:pPr>
              <a:t>22</a:t>
            </a:fld>
            <a:endParaRPr lang="zh-CN" altLang="en-US" noProof="1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幻灯片图像占位符 1">
            <a:extLst>
              <a:ext uri="{FF2B5EF4-FFF2-40B4-BE49-F238E27FC236}">
                <a16:creationId xmlns:a16="http://schemas.microsoft.com/office/drawing/2014/main" id="{55B2C72B-34DE-4525-AB41-92C4F7DE1D55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56322" name="备注占位符 2">
            <a:extLst>
              <a:ext uri="{FF2B5EF4-FFF2-40B4-BE49-F238E27FC236}">
                <a16:creationId xmlns:a16="http://schemas.microsoft.com/office/drawing/2014/main" id="{17381F98-6694-4769-91C8-80537E66FB81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zh-CN" altLang="en-US"/>
          </a:p>
        </p:txBody>
      </p:sp>
      <p:sp>
        <p:nvSpPr>
          <p:cNvPr id="56323" name="灯片编号占位符 3">
            <a:extLst>
              <a:ext uri="{FF2B5EF4-FFF2-40B4-BE49-F238E27FC236}">
                <a16:creationId xmlns:a16="http://schemas.microsoft.com/office/drawing/2014/main" id="{4FA3B358-1518-49F4-8150-D025336C8D2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Char char="•"/>
            </a:pPr>
            <a:fld id="{F83035F2-9241-4697-BD04-855D64B7E4A0}" type="slidenum">
              <a:rPr altLang="en-US" noProof="1"/>
              <a:pPr eaLnBrk="1" hangingPunct="1">
                <a:buFont typeface="Arial" panose="020B0604020202020204" pitchFamily="34" charset="0"/>
                <a:buChar char="•"/>
              </a:pPr>
              <a:t>23</a:t>
            </a:fld>
            <a:endParaRPr lang="zh-CN" altLang="en-US" noProof="1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幻灯片图像占位符 1">
            <a:extLst>
              <a:ext uri="{FF2B5EF4-FFF2-40B4-BE49-F238E27FC236}">
                <a16:creationId xmlns:a16="http://schemas.microsoft.com/office/drawing/2014/main" id="{8422AF35-43A7-4D0E-956A-CD23994BCDBE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58370" name="备注占位符 2">
            <a:extLst>
              <a:ext uri="{FF2B5EF4-FFF2-40B4-BE49-F238E27FC236}">
                <a16:creationId xmlns:a16="http://schemas.microsoft.com/office/drawing/2014/main" id="{2068B26B-2499-41BA-8E44-21364831F3A2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zh-CN" altLang="en-US"/>
          </a:p>
        </p:txBody>
      </p:sp>
      <p:sp>
        <p:nvSpPr>
          <p:cNvPr id="58371" name="灯片编号占位符 3">
            <a:extLst>
              <a:ext uri="{FF2B5EF4-FFF2-40B4-BE49-F238E27FC236}">
                <a16:creationId xmlns:a16="http://schemas.microsoft.com/office/drawing/2014/main" id="{07D5E876-7B0E-4A06-9628-9D5B718F84B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Char char="•"/>
            </a:pPr>
            <a:fld id="{5466EA36-4E49-4047-8787-75346A2023A6}" type="slidenum">
              <a:rPr altLang="en-US" noProof="1"/>
              <a:pPr eaLnBrk="1" hangingPunct="1">
                <a:buFont typeface="Arial" panose="020B0604020202020204" pitchFamily="34" charset="0"/>
                <a:buChar char="•"/>
              </a:pPr>
              <a:t>24</a:t>
            </a:fld>
            <a:endParaRPr lang="zh-CN" altLang="en-US" noProof="1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幻灯片图像占位符 1">
            <a:extLst>
              <a:ext uri="{FF2B5EF4-FFF2-40B4-BE49-F238E27FC236}">
                <a16:creationId xmlns:a16="http://schemas.microsoft.com/office/drawing/2014/main" id="{D2434B12-4AB5-4333-B9A5-235C64C3DFD0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60418" name="备注占位符 2">
            <a:extLst>
              <a:ext uri="{FF2B5EF4-FFF2-40B4-BE49-F238E27FC236}">
                <a16:creationId xmlns:a16="http://schemas.microsoft.com/office/drawing/2014/main" id="{268D840B-9FF6-4DAE-B84E-790B9D5EE8BE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zh-CN" altLang="en-US"/>
          </a:p>
        </p:txBody>
      </p:sp>
      <p:sp>
        <p:nvSpPr>
          <p:cNvPr id="60419" name="灯片编号占位符 3">
            <a:extLst>
              <a:ext uri="{FF2B5EF4-FFF2-40B4-BE49-F238E27FC236}">
                <a16:creationId xmlns:a16="http://schemas.microsoft.com/office/drawing/2014/main" id="{3B4C9A1D-77A1-4438-B1F7-E1A50D8B3BB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Char char="•"/>
            </a:pPr>
            <a:fld id="{7D3EDD91-81CA-4EF3-B0D0-8219BAA9055E}" type="slidenum">
              <a:rPr altLang="en-US" noProof="1"/>
              <a:pPr eaLnBrk="1" hangingPunct="1">
                <a:buFont typeface="Arial" panose="020B0604020202020204" pitchFamily="34" charset="0"/>
                <a:buChar char="•"/>
              </a:pPr>
              <a:t>25</a:t>
            </a:fld>
            <a:endParaRPr lang="zh-CN" altLang="en-US" noProof="1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幻灯片图像占位符 1">
            <a:extLst>
              <a:ext uri="{FF2B5EF4-FFF2-40B4-BE49-F238E27FC236}">
                <a16:creationId xmlns:a16="http://schemas.microsoft.com/office/drawing/2014/main" id="{F28BA052-2FA6-444E-B4A9-A73CD408EDE6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62466" name="备注占位符 2">
            <a:extLst>
              <a:ext uri="{FF2B5EF4-FFF2-40B4-BE49-F238E27FC236}">
                <a16:creationId xmlns:a16="http://schemas.microsoft.com/office/drawing/2014/main" id="{22A6A1FB-1A5E-47BE-AC15-14905A3AB414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zh-CN" altLang="en-US"/>
          </a:p>
        </p:txBody>
      </p:sp>
      <p:sp>
        <p:nvSpPr>
          <p:cNvPr id="62467" name="灯片编号占位符 3">
            <a:extLst>
              <a:ext uri="{FF2B5EF4-FFF2-40B4-BE49-F238E27FC236}">
                <a16:creationId xmlns:a16="http://schemas.microsoft.com/office/drawing/2014/main" id="{9151334B-058F-462B-B4D0-82764798AAB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Char char="•"/>
            </a:pPr>
            <a:fld id="{E614E1DA-D931-43AA-9256-A51D4C6878A0}" type="slidenum">
              <a:rPr altLang="en-US" noProof="1"/>
              <a:pPr eaLnBrk="1" hangingPunct="1">
                <a:buFont typeface="Arial" panose="020B0604020202020204" pitchFamily="34" charset="0"/>
                <a:buChar char="•"/>
              </a:pPr>
              <a:t>26</a:t>
            </a:fld>
            <a:endParaRPr lang="zh-CN" altLang="en-US" noProof="1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幻灯片图像占位符 1">
            <a:extLst>
              <a:ext uri="{FF2B5EF4-FFF2-40B4-BE49-F238E27FC236}">
                <a16:creationId xmlns:a16="http://schemas.microsoft.com/office/drawing/2014/main" id="{A1DBF4C5-25BE-4D19-9AAC-38CA43E913E3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64514" name="备注占位符 2">
            <a:extLst>
              <a:ext uri="{FF2B5EF4-FFF2-40B4-BE49-F238E27FC236}">
                <a16:creationId xmlns:a16="http://schemas.microsoft.com/office/drawing/2014/main" id="{BC1487DD-2028-4962-B1CD-1AE6D1D548A2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zh-CN" altLang="en-US"/>
          </a:p>
        </p:txBody>
      </p:sp>
      <p:sp>
        <p:nvSpPr>
          <p:cNvPr id="64515" name="灯片编号占位符 3">
            <a:extLst>
              <a:ext uri="{FF2B5EF4-FFF2-40B4-BE49-F238E27FC236}">
                <a16:creationId xmlns:a16="http://schemas.microsoft.com/office/drawing/2014/main" id="{F8DFAE54-E459-4504-A10E-3355F168F17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Char char="•"/>
            </a:pPr>
            <a:fld id="{12AC957B-94E4-497B-BC10-5ECE93F045BF}" type="slidenum">
              <a:rPr altLang="en-US" noProof="1"/>
              <a:pPr eaLnBrk="1" hangingPunct="1">
                <a:buFont typeface="Arial" panose="020B0604020202020204" pitchFamily="34" charset="0"/>
                <a:buChar char="•"/>
              </a:pPr>
              <a:t>27</a:t>
            </a:fld>
            <a:endParaRPr lang="zh-CN" altLang="en-US" noProof="1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幻灯片图像占位符 1">
            <a:extLst>
              <a:ext uri="{FF2B5EF4-FFF2-40B4-BE49-F238E27FC236}">
                <a16:creationId xmlns:a16="http://schemas.microsoft.com/office/drawing/2014/main" id="{FE34B8CE-A541-4697-BF38-BEC6914F1CF9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66562" name="备注占位符 2">
            <a:extLst>
              <a:ext uri="{FF2B5EF4-FFF2-40B4-BE49-F238E27FC236}">
                <a16:creationId xmlns:a16="http://schemas.microsoft.com/office/drawing/2014/main" id="{8A443C98-2416-42A5-8F70-51815F7142C4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zh-CN" altLang="en-US"/>
          </a:p>
        </p:txBody>
      </p:sp>
      <p:sp>
        <p:nvSpPr>
          <p:cNvPr id="66563" name="灯片编号占位符 3">
            <a:extLst>
              <a:ext uri="{FF2B5EF4-FFF2-40B4-BE49-F238E27FC236}">
                <a16:creationId xmlns:a16="http://schemas.microsoft.com/office/drawing/2014/main" id="{9DE1E418-1366-40EB-9DEE-DDCAEBC4838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Char char="•"/>
            </a:pPr>
            <a:fld id="{4CA20AEA-3819-4840-99AA-CF6F827C0283}" type="slidenum">
              <a:rPr altLang="en-US" noProof="1"/>
              <a:pPr eaLnBrk="1" hangingPunct="1">
                <a:buFont typeface="Arial" panose="020B0604020202020204" pitchFamily="34" charset="0"/>
                <a:buChar char="•"/>
              </a:pPr>
              <a:t>28</a:t>
            </a:fld>
            <a:endParaRPr lang="zh-CN" altLang="en-US" noProof="1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幻灯片图像占位符 1">
            <a:extLst>
              <a:ext uri="{FF2B5EF4-FFF2-40B4-BE49-F238E27FC236}">
                <a16:creationId xmlns:a16="http://schemas.microsoft.com/office/drawing/2014/main" id="{6F87BAB6-DBA6-4915-AB7A-6E2F5ED8D1C0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68610" name="备注占位符 2">
            <a:extLst>
              <a:ext uri="{FF2B5EF4-FFF2-40B4-BE49-F238E27FC236}">
                <a16:creationId xmlns:a16="http://schemas.microsoft.com/office/drawing/2014/main" id="{044A2268-82A7-42C6-B476-B4B8343E8BEF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zh-CN" altLang="en-US"/>
          </a:p>
        </p:txBody>
      </p:sp>
      <p:sp>
        <p:nvSpPr>
          <p:cNvPr id="68611" name="灯片编号占位符 3">
            <a:extLst>
              <a:ext uri="{FF2B5EF4-FFF2-40B4-BE49-F238E27FC236}">
                <a16:creationId xmlns:a16="http://schemas.microsoft.com/office/drawing/2014/main" id="{651A2D11-FA8F-4C6D-B854-1501CF3EA54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Char char="•"/>
            </a:pPr>
            <a:fld id="{B27ADF58-EF82-4D3C-8766-B84F47469F72}" type="slidenum">
              <a:rPr altLang="en-US" noProof="1"/>
              <a:pPr eaLnBrk="1" hangingPunct="1">
                <a:buFont typeface="Arial" panose="020B0604020202020204" pitchFamily="34" charset="0"/>
                <a:buChar char="•"/>
              </a:pPr>
              <a:t>29</a:t>
            </a:fld>
            <a:endParaRPr lang="zh-CN" altLang="en-US" noProof="1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幻灯片图像占位符 1">
            <a:extLst>
              <a:ext uri="{FF2B5EF4-FFF2-40B4-BE49-F238E27FC236}">
                <a16:creationId xmlns:a16="http://schemas.microsoft.com/office/drawing/2014/main" id="{1C870E06-BC7E-438C-A5AF-EE9BD4325821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13314" name="备注占位符 2">
            <a:extLst>
              <a:ext uri="{FF2B5EF4-FFF2-40B4-BE49-F238E27FC236}">
                <a16:creationId xmlns:a16="http://schemas.microsoft.com/office/drawing/2014/main" id="{65993BD3-A9F5-419C-AD78-5FE5D5FF937B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zh-CN" altLang="en-US"/>
          </a:p>
        </p:txBody>
      </p:sp>
      <p:sp>
        <p:nvSpPr>
          <p:cNvPr id="13315" name="灯片编号占位符 3">
            <a:extLst>
              <a:ext uri="{FF2B5EF4-FFF2-40B4-BE49-F238E27FC236}">
                <a16:creationId xmlns:a16="http://schemas.microsoft.com/office/drawing/2014/main" id="{71329741-75D7-4DD2-AE9B-FA8F8DF11B9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Char char="•"/>
            </a:pPr>
            <a:fld id="{802146FC-8E0B-47E7-9B7C-FFF8E8839D3C}" type="slidenum">
              <a:rPr altLang="en-US" noProof="1"/>
              <a:pPr eaLnBrk="1" hangingPunct="1">
                <a:buFont typeface="Arial" panose="020B0604020202020204" pitchFamily="34" charset="0"/>
                <a:buChar char="•"/>
              </a:pPr>
              <a:t>3</a:t>
            </a:fld>
            <a:endParaRPr lang="zh-CN" altLang="en-US" noProof="1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幻灯片图像占位符 1">
            <a:extLst>
              <a:ext uri="{FF2B5EF4-FFF2-40B4-BE49-F238E27FC236}">
                <a16:creationId xmlns:a16="http://schemas.microsoft.com/office/drawing/2014/main" id="{E54560BE-C023-4873-88A4-26AB1E0E0095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70658" name="备注占位符 2">
            <a:extLst>
              <a:ext uri="{FF2B5EF4-FFF2-40B4-BE49-F238E27FC236}">
                <a16:creationId xmlns:a16="http://schemas.microsoft.com/office/drawing/2014/main" id="{C2650375-93FF-4DD8-A7D3-D0F2A27FC5F8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zh-CN" altLang="en-US"/>
          </a:p>
        </p:txBody>
      </p:sp>
      <p:sp>
        <p:nvSpPr>
          <p:cNvPr id="70659" name="灯片编号占位符 3">
            <a:extLst>
              <a:ext uri="{FF2B5EF4-FFF2-40B4-BE49-F238E27FC236}">
                <a16:creationId xmlns:a16="http://schemas.microsoft.com/office/drawing/2014/main" id="{3852D234-7D58-4259-AC2D-FDC9ADF1FDF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Char char="•"/>
            </a:pPr>
            <a:fld id="{FA4820FA-AC44-41DD-92BC-89C45A98F718}" type="slidenum">
              <a:rPr altLang="en-US" noProof="1"/>
              <a:pPr eaLnBrk="1" hangingPunct="1">
                <a:buFont typeface="Arial" panose="020B0604020202020204" pitchFamily="34" charset="0"/>
                <a:buChar char="•"/>
              </a:pPr>
              <a:t>30</a:t>
            </a:fld>
            <a:endParaRPr lang="zh-CN" altLang="en-US" noProof="1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幻灯片图像占位符 1">
            <a:extLst>
              <a:ext uri="{FF2B5EF4-FFF2-40B4-BE49-F238E27FC236}">
                <a16:creationId xmlns:a16="http://schemas.microsoft.com/office/drawing/2014/main" id="{4F888409-E23A-4F03-A90F-6612EE8FC431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72706" name="备注占位符 2">
            <a:extLst>
              <a:ext uri="{FF2B5EF4-FFF2-40B4-BE49-F238E27FC236}">
                <a16:creationId xmlns:a16="http://schemas.microsoft.com/office/drawing/2014/main" id="{3DF2AECC-A286-4D2D-A0A4-488F4992A9E0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zh-CN" altLang="en-US"/>
          </a:p>
        </p:txBody>
      </p:sp>
      <p:sp>
        <p:nvSpPr>
          <p:cNvPr id="72707" name="灯片编号占位符 3">
            <a:extLst>
              <a:ext uri="{FF2B5EF4-FFF2-40B4-BE49-F238E27FC236}">
                <a16:creationId xmlns:a16="http://schemas.microsoft.com/office/drawing/2014/main" id="{1532DEF6-A8D8-4B37-A7F4-F21DAFB2D0C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Char char="•"/>
            </a:pPr>
            <a:fld id="{98CACC17-E979-4EE4-BDCC-CF590A5C9685}" type="slidenum">
              <a:rPr altLang="en-US" noProof="1"/>
              <a:pPr eaLnBrk="1" hangingPunct="1">
                <a:buFont typeface="Arial" panose="020B0604020202020204" pitchFamily="34" charset="0"/>
                <a:buChar char="•"/>
              </a:pPr>
              <a:t>31</a:t>
            </a:fld>
            <a:endParaRPr lang="zh-CN" altLang="en-US" noProof="1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幻灯片图像占位符 1">
            <a:extLst>
              <a:ext uri="{FF2B5EF4-FFF2-40B4-BE49-F238E27FC236}">
                <a16:creationId xmlns:a16="http://schemas.microsoft.com/office/drawing/2014/main" id="{378E7110-CB68-46B0-9A28-EEF63B48CBDE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74754" name="备注占位符 2">
            <a:extLst>
              <a:ext uri="{FF2B5EF4-FFF2-40B4-BE49-F238E27FC236}">
                <a16:creationId xmlns:a16="http://schemas.microsoft.com/office/drawing/2014/main" id="{87D926C2-0F5E-4EB7-95CB-F388BC912B55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zh-CN" altLang="en-US"/>
          </a:p>
        </p:txBody>
      </p:sp>
      <p:sp>
        <p:nvSpPr>
          <p:cNvPr id="74755" name="灯片编号占位符 3">
            <a:extLst>
              <a:ext uri="{FF2B5EF4-FFF2-40B4-BE49-F238E27FC236}">
                <a16:creationId xmlns:a16="http://schemas.microsoft.com/office/drawing/2014/main" id="{2685CD80-FF75-444E-B521-901ACBA4249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Char char="•"/>
            </a:pPr>
            <a:fld id="{A6371A1D-E2B1-4DA2-B4D7-20D394C6D6F8}" type="slidenum">
              <a:rPr altLang="en-US" noProof="1"/>
              <a:pPr eaLnBrk="1" hangingPunct="1">
                <a:buFont typeface="Arial" panose="020B0604020202020204" pitchFamily="34" charset="0"/>
                <a:buChar char="•"/>
              </a:pPr>
              <a:t>32</a:t>
            </a:fld>
            <a:endParaRPr lang="zh-CN" altLang="en-US" noProof="1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幻灯片图像占位符 1">
            <a:extLst>
              <a:ext uri="{FF2B5EF4-FFF2-40B4-BE49-F238E27FC236}">
                <a16:creationId xmlns:a16="http://schemas.microsoft.com/office/drawing/2014/main" id="{64F71343-16F0-416E-A04A-35969FB7D3A5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76802" name="备注占位符 2">
            <a:extLst>
              <a:ext uri="{FF2B5EF4-FFF2-40B4-BE49-F238E27FC236}">
                <a16:creationId xmlns:a16="http://schemas.microsoft.com/office/drawing/2014/main" id="{99BA7932-6750-4115-8040-F8362FEF3135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zh-CN" altLang="en-US"/>
          </a:p>
        </p:txBody>
      </p:sp>
      <p:sp>
        <p:nvSpPr>
          <p:cNvPr id="76803" name="灯片编号占位符 3">
            <a:extLst>
              <a:ext uri="{FF2B5EF4-FFF2-40B4-BE49-F238E27FC236}">
                <a16:creationId xmlns:a16="http://schemas.microsoft.com/office/drawing/2014/main" id="{88B9B26E-41D5-4089-AB84-4E46C3228DD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Char char="•"/>
            </a:pPr>
            <a:fld id="{0E2CB9A3-2EEE-45CC-9037-6A546ABF40C0}" type="slidenum">
              <a:rPr altLang="en-US" noProof="1"/>
              <a:pPr eaLnBrk="1" hangingPunct="1">
                <a:buFont typeface="Arial" panose="020B0604020202020204" pitchFamily="34" charset="0"/>
                <a:buChar char="•"/>
              </a:pPr>
              <a:t>33</a:t>
            </a:fld>
            <a:endParaRPr lang="zh-CN" altLang="en-US" noProof="1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9" name="幻灯片图像占位符 1">
            <a:extLst>
              <a:ext uri="{FF2B5EF4-FFF2-40B4-BE49-F238E27FC236}">
                <a16:creationId xmlns:a16="http://schemas.microsoft.com/office/drawing/2014/main" id="{FBC2D3BD-4622-4B7D-955D-F1B9206B737B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78850" name="备注占位符 2">
            <a:extLst>
              <a:ext uri="{FF2B5EF4-FFF2-40B4-BE49-F238E27FC236}">
                <a16:creationId xmlns:a16="http://schemas.microsoft.com/office/drawing/2014/main" id="{E83A3108-928E-429F-B66D-691F07E43739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zh-CN" altLang="en-US"/>
          </a:p>
        </p:txBody>
      </p:sp>
      <p:sp>
        <p:nvSpPr>
          <p:cNvPr id="78851" name="灯片编号占位符 3">
            <a:extLst>
              <a:ext uri="{FF2B5EF4-FFF2-40B4-BE49-F238E27FC236}">
                <a16:creationId xmlns:a16="http://schemas.microsoft.com/office/drawing/2014/main" id="{7BD8997F-B542-4391-80EB-36C4CDF7BBE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Char char="•"/>
            </a:pPr>
            <a:fld id="{FE6352C3-54D0-4C22-B87D-BB34D5F76A97}" type="slidenum">
              <a:rPr altLang="en-US" noProof="1"/>
              <a:pPr eaLnBrk="1" hangingPunct="1">
                <a:buFont typeface="Arial" panose="020B0604020202020204" pitchFamily="34" charset="0"/>
                <a:buChar char="•"/>
              </a:pPr>
              <a:t>34</a:t>
            </a:fld>
            <a:endParaRPr lang="zh-CN" altLang="en-US" noProof="1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7" name="幻灯片图像占位符 1">
            <a:extLst>
              <a:ext uri="{FF2B5EF4-FFF2-40B4-BE49-F238E27FC236}">
                <a16:creationId xmlns:a16="http://schemas.microsoft.com/office/drawing/2014/main" id="{061BAC28-7FDD-4FA8-B909-AC091997C08C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80898" name="备注占位符 2">
            <a:extLst>
              <a:ext uri="{FF2B5EF4-FFF2-40B4-BE49-F238E27FC236}">
                <a16:creationId xmlns:a16="http://schemas.microsoft.com/office/drawing/2014/main" id="{60DAF90D-0658-4707-85F1-4A7B0131FD51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zh-CN" altLang="en-US"/>
          </a:p>
        </p:txBody>
      </p:sp>
      <p:sp>
        <p:nvSpPr>
          <p:cNvPr id="80899" name="灯片编号占位符 3">
            <a:extLst>
              <a:ext uri="{FF2B5EF4-FFF2-40B4-BE49-F238E27FC236}">
                <a16:creationId xmlns:a16="http://schemas.microsoft.com/office/drawing/2014/main" id="{B37FC21C-ECDD-4793-AE2E-25B462E2245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Char char="•"/>
            </a:pPr>
            <a:fld id="{CE0AAC74-5FAF-441A-8144-A296B2C5CEBA}" type="slidenum">
              <a:rPr altLang="en-US" noProof="1"/>
              <a:pPr eaLnBrk="1" hangingPunct="1">
                <a:buFont typeface="Arial" panose="020B0604020202020204" pitchFamily="34" charset="0"/>
                <a:buChar char="•"/>
              </a:pPr>
              <a:t>35</a:t>
            </a:fld>
            <a:endParaRPr lang="zh-CN" altLang="en-US" noProof="1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5" name="幻灯片图像占位符 1">
            <a:extLst>
              <a:ext uri="{FF2B5EF4-FFF2-40B4-BE49-F238E27FC236}">
                <a16:creationId xmlns:a16="http://schemas.microsoft.com/office/drawing/2014/main" id="{974CA9AB-B0C9-46C2-93F0-C411B1367F1A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82946" name="备注占位符 2">
            <a:extLst>
              <a:ext uri="{FF2B5EF4-FFF2-40B4-BE49-F238E27FC236}">
                <a16:creationId xmlns:a16="http://schemas.microsoft.com/office/drawing/2014/main" id="{D648359F-F1C6-4C21-AF41-CF47522BDE0D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zh-CN" altLang="en-US"/>
          </a:p>
        </p:txBody>
      </p:sp>
      <p:sp>
        <p:nvSpPr>
          <p:cNvPr id="82947" name="灯片编号占位符 3">
            <a:extLst>
              <a:ext uri="{FF2B5EF4-FFF2-40B4-BE49-F238E27FC236}">
                <a16:creationId xmlns:a16="http://schemas.microsoft.com/office/drawing/2014/main" id="{B6741238-DF6F-404A-B0EE-1AF4EF18963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Char char="•"/>
            </a:pPr>
            <a:fld id="{4B6F52A1-A72A-4D84-8611-4AF2BCE3D844}" type="slidenum">
              <a:rPr altLang="en-US" noProof="1"/>
              <a:pPr eaLnBrk="1" hangingPunct="1">
                <a:buFont typeface="Arial" panose="020B0604020202020204" pitchFamily="34" charset="0"/>
                <a:buChar char="•"/>
              </a:pPr>
              <a:t>36</a:t>
            </a:fld>
            <a:endParaRPr lang="zh-CN" altLang="en-US" noProof="1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3" name="幻灯片图像占位符 1">
            <a:extLst>
              <a:ext uri="{FF2B5EF4-FFF2-40B4-BE49-F238E27FC236}">
                <a16:creationId xmlns:a16="http://schemas.microsoft.com/office/drawing/2014/main" id="{61EB3786-AF87-4B0C-B75B-35BB8818BA28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84994" name="备注占位符 2">
            <a:extLst>
              <a:ext uri="{FF2B5EF4-FFF2-40B4-BE49-F238E27FC236}">
                <a16:creationId xmlns:a16="http://schemas.microsoft.com/office/drawing/2014/main" id="{F9DFBFDE-9BE8-42F3-AF50-49540F2F8FF7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zh-CN" altLang="en-US"/>
          </a:p>
        </p:txBody>
      </p:sp>
      <p:sp>
        <p:nvSpPr>
          <p:cNvPr id="84995" name="灯片编号占位符 3">
            <a:extLst>
              <a:ext uri="{FF2B5EF4-FFF2-40B4-BE49-F238E27FC236}">
                <a16:creationId xmlns:a16="http://schemas.microsoft.com/office/drawing/2014/main" id="{2B1FC262-0937-4C40-8AC2-DF9A690F502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Char char="•"/>
            </a:pPr>
            <a:fld id="{D0AF796E-2E9E-42BF-A5F9-F9A5C4F64D33}" type="slidenum">
              <a:rPr altLang="en-US" noProof="1"/>
              <a:pPr eaLnBrk="1" hangingPunct="1">
                <a:buFont typeface="Arial" panose="020B0604020202020204" pitchFamily="34" charset="0"/>
                <a:buChar char="•"/>
              </a:pPr>
              <a:t>37</a:t>
            </a:fld>
            <a:endParaRPr lang="zh-CN" altLang="en-US" noProof="1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1" name="幻灯片图像占位符 1">
            <a:extLst>
              <a:ext uri="{FF2B5EF4-FFF2-40B4-BE49-F238E27FC236}">
                <a16:creationId xmlns:a16="http://schemas.microsoft.com/office/drawing/2014/main" id="{CA78B5A7-E712-4376-8414-571EFB065885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87042" name="备注占位符 2">
            <a:extLst>
              <a:ext uri="{FF2B5EF4-FFF2-40B4-BE49-F238E27FC236}">
                <a16:creationId xmlns:a16="http://schemas.microsoft.com/office/drawing/2014/main" id="{4FC2488F-5D82-44E8-A29E-5B184A98E906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zh-CN" altLang="en-US"/>
          </a:p>
        </p:txBody>
      </p:sp>
      <p:sp>
        <p:nvSpPr>
          <p:cNvPr id="87043" name="灯片编号占位符 3">
            <a:extLst>
              <a:ext uri="{FF2B5EF4-FFF2-40B4-BE49-F238E27FC236}">
                <a16:creationId xmlns:a16="http://schemas.microsoft.com/office/drawing/2014/main" id="{A4903257-D118-4DD3-B1F1-6063B73ABD4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Char char="•"/>
            </a:pPr>
            <a:fld id="{FEF15E2D-C108-4F23-A1EA-75FFE7EEF8D2}" type="slidenum">
              <a:rPr altLang="en-US" noProof="1"/>
              <a:pPr eaLnBrk="1" hangingPunct="1">
                <a:buFont typeface="Arial" panose="020B0604020202020204" pitchFamily="34" charset="0"/>
                <a:buChar char="•"/>
              </a:pPr>
              <a:t>38</a:t>
            </a:fld>
            <a:endParaRPr lang="zh-CN" altLang="en-US" noProof="1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89" name="幻灯片图像占位符 1">
            <a:extLst>
              <a:ext uri="{FF2B5EF4-FFF2-40B4-BE49-F238E27FC236}">
                <a16:creationId xmlns:a16="http://schemas.microsoft.com/office/drawing/2014/main" id="{46EF8FD6-DCF2-4E2B-8AA1-98E61F9F95EB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89090" name="备注占位符 2">
            <a:extLst>
              <a:ext uri="{FF2B5EF4-FFF2-40B4-BE49-F238E27FC236}">
                <a16:creationId xmlns:a16="http://schemas.microsoft.com/office/drawing/2014/main" id="{1EDFE620-8CA8-4B28-A154-6F8A4FBB9746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zh-CN" altLang="en-US"/>
          </a:p>
        </p:txBody>
      </p:sp>
      <p:sp>
        <p:nvSpPr>
          <p:cNvPr id="89091" name="灯片编号占位符 3">
            <a:extLst>
              <a:ext uri="{FF2B5EF4-FFF2-40B4-BE49-F238E27FC236}">
                <a16:creationId xmlns:a16="http://schemas.microsoft.com/office/drawing/2014/main" id="{559DB80A-F8A5-41DC-B1C4-FA5ACC225FE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Char char="•"/>
            </a:pPr>
            <a:fld id="{B9CCCB62-778C-4A7D-B945-D74E43D5BFEA}" type="slidenum">
              <a:rPr altLang="en-US" noProof="1"/>
              <a:pPr eaLnBrk="1" hangingPunct="1">
                <a:buFont typeface="Arial" panose="020B0604020202020204" pitchFamily="34" charset="0"/>
                <a:buChar char="•"/>
              </a:pPr>
              <a:t>39</a:t>
            </a:fld>
            <a:endParaRPr lang="zh-CN" altLang="en-US" noProof="1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幻灯片图像占位符 1">
            <a:extLst>
              <a:ext uri="{FF2B5EF4-FFF2-40B4-BE49-F238E27FC236}">
                <a16:creationId xmlns:a16="http://schemas.microsoft.com/office/drawing/2014/main" id="{1C870E06-BC7E-438C-A5AF-EE9BD4325821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13314" name="备注占位符 2">
            <a:extLst>
              <a:ext uri="{FF2B5EF4-FFF2-40B4-BE49-F238E27FC236}">
                <a16:creationId xmlns:a16="http://schemas.microsoft.com/office/drawing/2014/main" id="{65993BD3-A9F5-419C-AD78-5FE5D5FF937B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zh-CN" altLang="en-US"/>
          </a:p>
        </p:txBody>
      </p:sp>
      <p:sp>
        <p:nvSpPr>
          <p:cNvPr id="13315" name="灯片编号占位符 3">
            <a:extLst>
              <a:ext uri="{FF2B5EF4-FFF2-40B4-BE49-F238E27FC236}">
                <a16:creationId xmlns:a16="http://schemas.microsoft.com/office/drawing/2014/main" id="{71329741-75D7-4DD2-AE9B-FA8F8DF11B9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Char char="•"/>
            </a:pPr>
            <a:fld id="{802146FC-8E0B-47E7-9B7C-FFF8E8839D3C}" type="slidenum">
              <a:rPr altLang="en-US" noProof="1"/>
              <a:pPr eaLnBrk="1" hangingPunct="1">
                <a:buFont typeface="Arial" panose="020B0604020202020204" pitchFamily="34" charset="0"/>
                <a:buChar char="•"/>
              </a:pPr>
              <a:t>4</a:t>
            </a:fld>
            <a:endParaRPr lang="zh-CN" altLang="en-US" noProof="1"/>
          </a:p>
        </p:txBody>
      </p:sp>
    </p:spTree>
    <p:extLst>
      <p:ext uri="{BB962C8B-B14F-4D97-AF65-F5344CB8AC3E}">
        <p14:creationId xmlns:p14="http://schemas.microsoft.com/office/powerpoint/2010/main" val="331242279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7" name="幻灯片图像占位符 1">
            <a:extLst>
              <a:ext uri="{FF2B5EF4-FFF2-40B4-BE49-F238E27FC236}">
                <a16:creationId xmlns:a16="http://schemas.microsoft.com/office/drawing/2014/main" id="{ED6614FB-7ABD-47A1-A1E4-365FB3F44A4A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91138" name="备注占位符 2">
            <a:extLst>
              <a:ext uri="{FF2B5EF4-FFF2-40B4-BE49-F238E27FC236}">
                <a16:creationId xmlns:a16="http://schemas.microsoft.com/office/drawing/2014/main" id="{6CB36994-1604-4101-9049-D46321BE59F1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zh-CN" altLang="en-US"/>
          </a:p>
        </p:txBody>
      </p:sp>
      <p:sp>
        <p:nvSpPr>
          <p:cNvPr id="91139" name="灯片编号占位符 3">
            <a:extLst>
              <a:ext uri="{FF2B5EF4-FFF2-40B4-BE49-F238E27FC236}">
                <a16:creationId xmlns:a16="http://schemas.microsoft.com/office/drawing/2014/main" id="{4A427BEF-AB08-4B8A-A806-1BD0AF46F7F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Char char="•"/>
            </a:pPr>
            <a:fld id="{C7B0A4C7-3967-4790-815F-4AE3E6CF6E3C}" type="slidenum">
              <a:rPr altLang="en-US" noProof="1"/>
              <a:pPr eaLnBrk="1" hangingPunct="1">
                <a:buFont typeface="Arial" panose="020B0604020202020204" pitchFamily="34" charset="0"/>
                <a:buChar char="•"/>
              </a:pPr>
              <a:t>40</a:t>
            </a:fld>
            <a:endParaRPr lang="zh-CN" altLang="en-US" noProof="1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5" name="幻灯片图像占位符 1">
            <a:extLst>
              <a:ext uri="{FF2B5EF4-FFF2-40B4-BE49-F238E27FC236}">
                <a16:creationId xmlns:a16="http://schemas.microsoft.com/office/drawing/2014/main" id="{F82DAF97-BF03-47F6-8A5A-7FAE179A1B4C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93186" name="备注占位符 2">
            <a:extLst>
              <a:ext uri="{FF2B5EF4-FFF2-40B4-BE49-F238E27FC236}">
                <a16:creationId xmlns:a16="http://schemas.microsoft.com/office/drawing/2014/main" id="{BD6B34F0-7CDB-4167-BCB2-8BC56D981722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zh-CN" altLang="en-US"/>
          </a:p>
        </p:txBody>
      </p:sp>
      <p:sp>
        <p:nvSpPr>
          <p:cNvPr id="93187" name="灯片编号占位符 3">
            <a:extLst>
              <a:ext uri="{FF2B5EF4-FFF2-40B4-BE49-F238E27FC236}">
                <a16:creationId xmlns:a16="http://schemas.microsoft.com/office/drawing/2014/main" id="{6C1D64E4-D42E-4C82-8FBD-0EB4BD53349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Char char="•"/>
            </a:pPr>
            <a:fld id="{FB3812C2-DC04-4F8A-8028-6008BDAF32C6}" type="slidenum">
              <a:rPr altLang="en-US" noProof="1"/>
              <a:pPr eaLnBrk="1" hangingPunct="1">
                <a:buFont typeface="Arial" panose="020B0604020202020204" pitchFamily="34" charset="0"/>
                <a:buChar char="•"/>
              </a:pPr>
              <a:t>41</a:t>
            </a:fld>
            <a:endParaRPr lang="zh-CN" altLang="en-US" noProof="1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3" name="幻灯片图像占位符 1">
            <a:extLst>
              <a:ext uri="{FF2B5EF4-FFF2-40B4-BE49-F238E27FC236}">
                <a16:creationId xmlns:a16="http://schemas.microsoft.com/office/drawing/2014/main" id="{B4190575-3BC5-4A53-8573-6D088729237F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95234" name="备注占位符 2">
            <a:extLst>
              <a:ext uri="{FF2B5EF4-FFF2-40B4-BE49-F238E27FC236}">
                <a16:creationId xmlns:a16="http://schemas.microsoft.com/office/drawing/2014/main" id="{3BB6E11B-C7D4-4290-879A-773FA962A76D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zh-CN" altLang="en-US"/>
          </a:p>
        </p:txBody>
      </p:sp>
      <p:sp>
        <p:nvSpPr>
          <p:cNvPr id="95235" name="灯片编号占位符 3">
            <a:extLst>
              <a:ext uri="{FF2B5EF4-FFF2-40B4-BE49-F238E27FC236}">
                <a16:creationId xmlns:a16="http://schemas.microsoft.com/office/drawing/2014/main" id="{2132EFA3-489B-457A-9FBF-8A95C755F98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Char char="•"/>
            </a:pPr>
            <a:fld id="{75B38D12-90CC-4ACB-9F7E-60294F4F37D0}" type="slidenum">
              <a:rPr altLang="en-US" noProof="1"/>
              <a:pPr eaLnBrk="1" hangingPunct="1">
                <a:buFont typeface="Arial" panose="020B0604020202020204" pitchFamily="34" charset="0"/>
                <a:buChar char="•"/>
              </a:pPr>
              <a:t>42</a:t>
            </a:fld>
            <a:endParaRPr lang="zh-CN" altLang="en-US" noProof="1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1" name="幻灯片图像占位符 1">
            <a:extLst>
              <a:ext uri="{FF2B5EF4-FFF2-40B4-BE49-F238E27FC236}">
                <a16:creationId xmlns:a16="http://schemas.microsoft.com/office/drawing/2014/main" id="{2C64966C-6796-44AF-A513-759FC6DE97A6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97282" name="备注占位符 2">
            <a:extLst>
              <a:ext uri="{FF2B5EF4-FFF2-40B4-BE49-F238E27FC236}">
                <a16:creationId xmlns:a16="http://schemas.microsoft.com/office/drawing/2014/main" id="{0BF12B4C-B4E9-4709-B21F-7C7F6345B06E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zh-CN" altLang="en-US"/>
          </a:p>
        </p:txBody>
      </p:sp>
      <p:sp>
        <p:nvSpPr>
          <p:cNvPr id="97283" name="灯片编号占位符 3">
            <a:extLst>
              <a:ext uri="{FF2B5EF4-FFF2-40B4-BE49-F238E27FC236}">
                <a16:creationId xmlns:a16="http://schemas.microsoft.com/office/drawing/2014/main" id="{14691CA0-4EC3-43F3-AA7A-31C4C743F19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Char char="•"/>
            </a:pPr>
            <a:fld id="{0CD2B188-A54F-4FAE-954F-8F5187FD6A31}" type="slidenum">
              <a:rPr altLang="en-US" noProof="1"/>
              <a:pPr eaLnBrk="1" hangingPunct="1">
                <a:buFont typeface="Arial" panose="020B0604020202020204" pitchFamily="34" charset="0"/>
                <a:buChar char="•"/>
              </a:pPr>
              <a:t>43</a:t>
            </a:fld>
            <a:endParaRPr lang="zh-CN" altLang="en-US" noProof="1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7" name="幻灯片图像占位符 1">
            <a:extLst>
              <a:ext uri="{FF2B5EF4-FFF2-40B4-BE49-F238E27FC236}">
                <a16:creationId xmlns:a16="http://schemas.microsoft.com/office/drawing/2014/main" id="{DA2F6522-A268-4839-8A95-A842BBBF4F28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101378" name="备注占位符 2">
            <a:extLst>
              <a:ext uri="{FF2B5EF4-FFF2-40B4-BE49-F238E27FC236}">
                <a16:creationId xmlns:a16="http://schemas.microsoft.com/office/drawing/2014/main" id="{141D41EF-8CA7-4278-A0CA-2ED94DD4630F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zh-CN" altLang="en-US"/>
          </a:p>
        </p:txBody>
      </p:sp>
      <p:sp>
        <p:nvSpPr>
          <p:cNvPr id="101379" name="灯片编号占位符 3">
            <a:extLst>
              <a:ext uri="{FF2B5EF4-FFF2-40B4-BE49-F238E27FC236}">
                <a16:creationId xmlns:a16="http://schemas.microsoft.com/office/drawing/2014/main" id="{FE7651F1-D3DC-4C58-8D02-7423BB7BAB6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Char char="•"/>
            </a:pPr>
            <a:fld id="{FD809D36-9B4D-45A1-865B-646DB8F4683D}" type="slidenum">
              <a:rPr altLang="en-US" noProof="1"/>
              <a:pPr eaLnBrk="1" hangingPunct="1">
                <a:buFont typeface="Arial" panose="020B0604020202020204" pitchFamily="34" charset="0"/>
                <a:buChar char="•"/>
              </a:pPr>
              <a:t>44</a:t>
            </a:fld>
            <a:endParaRPr lang="zh-CN" altLang="en-US" noProof="1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5" name="幻灯片图像占位符 1">
            <a:extLst>
              <a:ext uri="{FF2B5EF4-FFF2-40B4-BE49-F238E27FC236}">
                <a16:creationId xmlns:a16="http://schemas.microsoft.com/office/drawing/2014/main" id="{ED2CBFD5-BA15-4658-A110-40C8F266254C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103426" name="备注占位符 2">
            <a:extLst>
              <a:ext uri="{FF2B5EF4-FFF2-40B4-BE49-F238E27FC236}">
                <a16:creationId xmlns:a16="http://schemas.microsoft.com/office/drawing/2014/main" id="{2810AFFA-7522-4029-8EA2-7FB45CEE835F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zh-CN" altLang="en-US"/>
          </a:p>
        </p:txBody>
      </p:sp>
      <p:sp>
        <p:nvSpPr>
          <p:cNvPr id="103427" name="灯片编号占位符 3">
            <a:extLst>
              <a:ext uri="{FF2B5EF4-FFF2-40B4-BE49-F238E27FC236}">
                <a16:creationId xmlns:a16="http://schemas.microsoft.com/office/drawing/2014/main" id="{4E787596-CDDF-44F5-9E71-5338D4CDA4F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Char char="•"/>
            </a:pPr>
            <a:fld id="{FD03DF7F-B2F8-4144-9527-049645BB2FDA}" type="slidenum">
              <a:rPr altLang="en-US" noProof="1"/>
              <a:pPr eaLnBrk="1" hangingPunct="1">
                <a:buFont typeface="Arial" panose="020B0604020202020204" pitchFamily="34" charset="0"/>
                <a:buChar char="•"/>
              </a:pPr>
              <a:t>45</a:t>
            </a:fld>
            <a:endParaRPr lang="zh-CN" altLang="en-US" noProof="1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3" name="幻灯片图像占位符 1">
            <a:extLst>
              <a:ext uri="{FF2B5EF4-FFF2-40B4-BE49-F238E27FC236}">
                <a16:creationId xmlns:a16="http://schemas.microsoft.com/office/drawing/2014/main" id="{E6A2D21F-8A12-4700-BD8D-0194FBDF6A0B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105474" name="备注占位符 2">
            <a:extLst>
              <a:ext uri="{FF2B5EF4-FFF2-40B4-BE49-F238E27FC236}">
                <a16:creationId xmlns:a16="http://schemas.microsoft.com/office/drawing/2014/main" id="{52A60539-35AB-4E1E-9620-40CE6ADEB96C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zh-CN" altLang="en-US"/>
          </a:p>
        </p:txBody>
      </p:sp>
      <p:sp>
        <p:nvSpPr>
          <p:cNvPr id="105475" name="灯片编号占位符 3">
            <a:extLst>
              <a:ext uri="{FF2B5EF4-FFF2-40B4-BE49-F238E27FC236}">
                <a16:creationId xmlns:a16="http://schemas.microsoft.com/office/drawing/2014/main" id="{D91E8B1A-283D-4FA7-B846-DE4FD6077C1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Char char="•"/>
            </a:pPr>
            <a:fld id="{31402B8C-4B02-4A4D-A2EC-08C3C816F1F6}" type="slidenum">
              <a:rPr altLang="en-US" noProof="1"/>
              <a:pPr eaLnBrk="1" hangingPunct="1">
                <a:buFont typeface="Arial" panose="020B0604020202020204" pitchFamily="34" charset="0"/>
                <a:buChar char="•"/>
              </a:pPr>
              <a:t>46</a:t>
            </a:fld>
            <a:endParaRPr lang="zh-CN" altLang="en-US" noProof="1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69" name="幻灯片图像占位符 1">
            <a:extLst>
              <a:ext uri="{FF2B5EF4-FFF2-40B4-BE49-F238E27FC236}">
                <a16:creationId xmlns:a16="http://schemas.microsoft.com/office/drawing/2014/main" id="{6771CEC8-11A5-45BC-B598-62C3F22F1F56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109570" name="备注占位符 2">
            <a:extLst>
              <a:ext uri="{FF2B5EF4-FFF2-40B4-BE49-F238E27FC236}">
                <a16:creationId xmlns:a16="http://schemas.microsoft.com/office/drawing/2014/main" id="{F03ABD4F-9D0C-4622-9D93-3EF77ADF6DDF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zh-CN" altLang="en-US"/>
          </a:p>
        </p:txBody>
      </p:sp>
      <p:sp>
        <p:nvSpPr>
          <p:cNvPr id="109571" name="灯片编号占位符 3">
            <a:extLst>
              <a:ext uri="{FF2B5EF4-FFF2-40B4-BE49-F238E27FC236}">
                <a16:creationId xmlns:a16="http://schemas.microsoft.com/office/drawing/2014/main" id="{C2B4AF8E-F3B0-4D26-BC08-DBD4DEEB216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Char char="•"/>
            </a:pPr>
            <a:fld id="{9483C31A-ECF2-464B-893B-1A3F86CE99B4}" type="slidenum">
              <a:rPr altLang="en-US" noProof="1"/>
              <a:pPr eaLnBrk="1" hangingPunct="1">
                <a:buFont typeface="Arial" panose="020B0604020202020204" pitchFamily="34" charset="0"/>
                <a:buChar char="•"/>
              </a:pPr>
              <a:t>47</a:t>
            </a:fld>
            <a:endParaRPr lang="zh-CN" altLang="en-US" noProof="1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89" name="幻灯片图像占位符 1">
            <a:extLst>
              <a:ext uri="{FF2B5EF4-FFF2-40B4-BE49-F238E27FC236}">
                <a16:creationId xmlns:a16="http://schemas.microsoft.com/office/drawing/2014/main" id="{E3D20E9E-CEC5-43CA-923F-E7C136DE9222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114690" name="备注占位符 2">
            <a:extLst>
              <a:ext uri="{FF2B5EF4-FFF2-40B4-BE49-F238E27FC236}">
                <a16:creationId xmlns:a16="http://schemas.microsoft.com/office/drawing/2014/main" id="{4B338E44-1F4C-42FF-A63E-417CD5627622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zh-CN" altLang="en-US"/>
          </a:p>
        </p:txBody>
      </p:sp>
      <p:sp>
        <p:nvSpPr>
          <p:cNvPr id="114691" name="灯片编号占位符 3">
            <a:extLst>
              <a:ext uri="{FF2B5EF4-FFF2-40B4-BE49-F238E27FC236}">
                <a16:creationId xmlns:a16="http://schemas.microsoft.com/office/drawing/2014/main" id="{958F2CCE-126F-4BCC-83F5-3AFEA03686F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Char char="•"/>
            </a:pPr>
            <a:fld id="{E8E9DA70-B2C7-4A5A-A3AB-76A956300872}" type="slidenum">
              <a:rPr altLang="en-US" noProof="1"/>
              <a:pPr eaLnBrk="1" hangingPunct="1">
                <a:buFont typeface="Arial" panose="020B0604020202020204" pitchFamily="34" charset="0"/>
                <a:buChar char="•"/>
              </a:pPr>
              <a:t>50</a:t>
            </a:fld>
            <a:endParaRPr lang="zh-CN" altLang="en-US" noProof="1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09" name="幻灯片图像占位符 1">
            <a:extLst>
              <a:ext uri="{FF2B5EF4-FFF2-40B4-BE49-F238E27FC236}">
                <a16:creationId xmlns:a16="http://schemas.microsoft.com/office/drawing/2014/main" id="{0454A095-36A7-4E38-8E68-4C807EDC2680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119810" name="备注占位符 2">
            <a:extLst>
              <a:ext uri="{FF2B5EF4-FFF2-40B4-BE49-F238E27FC236}">
                <a16:creationId xmlns:a16="http://schemas.microsoft.com/office/drawing/2014/main" id="{7936B18C-E71D-4815-B0DD-474C897DD46C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zh-CN" altLang="en-US"/>
          </a:p>
        </p:txBody>
      </p:sp>
      <p:sp>
        <p:nvSpPr>
          <p:cNvPr id="119811" name="灯片编号占位符 3">
            <a:extLst>
              <a:ext uri="{FF2B5EF4-FFF2-40B4-BE49-F238E27FC236}">
                <a16:creationId xmlns:a16="http://schemas.microsoft.com/office/drawing/2014/main" id="{27A87565-C2CE-4689-AED1-FEC79E7E909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Char char="•"/>
            </a:pPr>
            <a:fld id="{AD4444DF-AC7B-45E1-BE4A-AD1A012EDD8A}" type="slidenum">
              <a:rPr altLang="en-US" noProof="1"/>
              <a:pPr eaLnBrk="1" hangingPunct="1">
                <a:buFont typeface="Arial" panose="020B0604020202020204" pitchFamily="34" charset="0"/>
                <a:buChar char="•"/>
              </a:pPr>
              <a:t>52</a:t>
            </a:fld>
            <a:endParaRPr lang="zh-CN" altLang="en-US" noProof="1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幻灯片图像占位符 1">
            <a:extLst>
              <a:ext uri="{FF2B5EF4-FFF2-40B4-BE49-F238E27FC236}">
                <a16:creationId xmlns:a16="http://schemas.microsoft.com/office/drawing/2014/main" id="{D0A8007A-17DC-4BF6-B113-E6536BA4DAA6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15362" name="备注占位符 2">
            <a:extLst>
              <a:ext uri="{FF2B5EF4-FFF2-40B4-BE49-F238E27FC236}">
                <a16:creationId xmlns:a16="http://schemas.microsoft.com/office/drawing/2014/main" id="{60C3AB76-7385-48B5-AA80-E66435F3C3BC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zh-CN" altLang="en-US"/>
          </a:p>
        </p:txBody>
      </p:sp>
      <p:sp>
        <p:nvSpPr>
          <p:cNvPr id="15363" name="灯片编号占位符 3">
            <a:extLst>
              <a:ext uri="{FF2B5EF4-FFF2-40B4-BE49-F238E27FC236}">
                <a16:creationId xmlns:a16="http://schemas.microsoft.com/office/drawing/2014/main" id="{78896008-FAF2-41DC-BC09-E5BEB94AC2B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Char char="•"/>
            </a:pPr>
            <a:fld id="{87F4CB48-8195-461B-A931-EAD7252A7B9B}" type="slidenum">
              <a:rPr altLang="en-US" noProof="1"/>
              <a:pPr eaLnBrk="1" hangingPunct="1">
                <a:buFont typeface="Arial" panose="020B0604020202020204" pitchFamily="34" charset="0"/>
                <a:buChar char="•"/>
              </a:pPr>
              <a:t>5</a:t>
            </a:fld>
            <a:endParaRPr lang="zh-CN" altLang="en-US" noProof="1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幻灯片图像占位符 1">
            <a:extLst>
              <a:ext uri="{FF2B5EF4-FFF2-40B4-BE49-F238E27FC236}">
                <a16:creationId xmlns:a16="http://schemas.microsoft.com/office/drawing/2014/main" id="{036DAFB7-441F-452C-8057-E2366AD14381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17410" name="备注占位符 2">
            <a:extLst>
              <a:ext uri="{FF2B5EF4-FFF2-40B4-BE49-F238E27FC236}">
                <a16:creationId xmlns:a16="http://schemas.microsoft.com/office/drawing/2014/main" id="{64C8BA08-B534-4513-9EEE-C4AB84CADE81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zh-CN" altLang="en-US"/>
          </a:p>
        </p:txBody>
      </p:sp>
      <p:sp>
        <p:nvSpPr>
          <p:cNvPr id="17411" name="灯片编号占位符 3">
            <a:extLst>
              <a:ext uri="{FF2B5EF4-FFF2-40B4-BE49-F238E27FC236}">
                <a16:creationId xmlns:a16="http://schemas.microsoft.com/office/drawing/2014/main" id="{84CB4314-8E49-4687-A902-EE77DC56A2D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Char char="•"/>
            </a:pPr>
            <a:fld id="{D9E78F11-D860-4F91-ADE8-A21BC22F300E}" type="slidenum">
              <a:rPr altLang="en-US" noProof="1"/>
              <a:pPr eaLnBrk="1" hangingPunct="1">
                <a:buFont typeface="Arial" panose="020B0604020202020204" pitchFamily="34" charset="0"/>
                <a:buChar char="•"/>
              </a:pPr>
              <a:t>6</a:t>
            </a:fld>
            <a:endParaRPr lang="zh-CN" altLang="en-US" noProof="1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幻灯片图像占位符 1">
            <a:extLst>
              <a:ext uri="{FF2B5EF4-FFF2-40B4-BE49-F238E27FC236}">
                <a16:creationId xmlns:a16="http://schemas.microsoft.com/office/drawing/2014/main" id="{52182F7A-C12F-47FE-9386-05E4810406B4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19458" name="备注占位符 2">
            <a:extLst>
              <a:ext uri="{FF2B5EF4-FFF2-40B4-BE49-F238E27FC236}">
                <a16:creationId xmlns:a16="http://schemas.microsoft.com/office/drawing/2014/main" id="{3E894821-2381-4A25-A0C6-7BB1808AE382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zh-CN" altLang="en-US"/>
          </a:p>
        </p:txBody>
      </p:sp>
      <p:sp>
        <p:nvSpPr>
          <p:cNvPr id="19459" name="灯片编号占位符 3">
            <a:extLst>
              <a:ext uri="{FF2B5EF4-FFF2-40B4-BE49-F238E27FC236}">
                <a16:creationId xmlns:a16="http://schemas.microsoft.com/office/drawing/2014/main" id="{DF5FC1C8-6218-4D85-862C-0ACEFF555C2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Char char="•"/>
            </a:pPr>
            <a:fld id="{470F2B75-1430-4238-96CD-5A2EC45A7CF7}" type="slidenum">
              <a:rPr altLang="en-US" noProof="1"/>
              <a:pPr eaLnBrk="1" hangingPunct="1">
                <a:buFont typeface="Arial" panose="020B0604020202020204" pitchFamily="34" charset="0"/>
                <a:buChar char="•"/>
              </a:pPr>
              <a:t>7</a:t>
            </a:fld>
            <a:endParaRPr lang="zh-CN" altLang="en-US" noProof="1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幻灯片图像占位符 1">
            <a:extLst>
              <a:ext uri="{FF2B5EF4-FFF2-40B4-BE49-F238E27FC236}">
                <a16:creationId xmlns:a16="http://schemas.microsoft.com/office/drawing/2014/main" id="{FCFF021C-FDF1-489C-ACC7-3768D8FD1564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21506" name="备注占位符 2">
            <a:extLst>
              <a:ext uri="{FF2B5EF4-FFF2-40B4-BE49-F238E27FC236}">
                <a16:creationId xmlns:a16="http://schemas.microsoft.com/office/drawing/2014/main" id="{1CD6F0B5-79B4-4D5F-BFCC-18788385992C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zh-CN" altLang="en-US"/>
          </a:p>
        </p:txBody>
      </p:sp>
      <p:sp>
        <p:nvSpPr>
          <p:cNvPr id="21507" name="灯片编号占位符 3">
            <a:extLst>
              <a:ext uri="{FF2B5EF4-FFF2-40B4-BE49-F238E27FC236}">
                <a16:creationId xmlns:a16="http://schemas.microsoft.com/office/drawing/2014/main" id="{5A7BD38A-3969-453D-B56A-6CBA8716530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Char char="•"/>
            </a:pPr>
            <a:fld id="{02D6422A-3250-4D49-9A5D-D871DF602E59}" type="slidenum">
              <a:rPr altLang="en-US" noProof="1"/>
              <a:pPr eaLnBrk="1" hangingPunct="1">
                <a:buFont typeface="Arial" panose="020B0604020202020204" pitchFamily="34" charset="0"/>
                <a:buChar char="•"/>
              </a:pPr>
              <a:t>8</a:t>
            </a:fld>
            <a:endParaRPr lang="zh-CN" altLang="en-US" noProof="1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幻灯片图像占位符 1">
            <a:extLst>
              <a:ext uri="{FF2B5EF4-FFF2-40B4-BE49-F238E27FC236}">
                <a16:creationId xmlns:a16="http://schemas.microsoft.com/office/drawing/2014/main" id="{3FD6E92D-8DC9-45A1-A6CE-AA21325B6B97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23554" name="备注占位符 2">
            <a:extLst>
              <a:ext uri="{FF2B5EF4-FFF2-40B4-BE49-F238E27FC236}">
                <a16:creationId xmlns:a16="http://schemas.microsoft.com/office/drawing/2014/main" id="{D669D33D-171F-401C-8342-7F52C6A370F7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zh-CN" altLang="en-US"/>
          </a:p>
        </p:txBody>
      </p:sp>
      <p:sp>
        <p:nvSpPr>
          <p:cNvPr id="23555" name="灯片编号占位符 3">
            <a:extLst>
              <a:ext uri="{FF2B5EF4-FFF2-40B4-BE49-F238E27FC236}">
                <a16:creationId xmlns:a16="http://schemas.microsoft.com/office/drawing/2014/main" id="{5908AAD5-80A8-4496-9776-EDE4764B410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Char char="•"/>
            </a:pPr>
            <a:fld id="{483593A9-7B66-4BF8-A43D-DAD54EA0A7B4}" type="slidenum">
              <a:rPr altLang="en-US" noProof="1"/>
              <a:pPr eaLnBrk="1" hangingPunct="1">
                <a:buFont typeface="Arial" panose="020B0604020202020204" pitchFamily="34" charset="0"/>
                <a:buChar char="•"/>
              </a:pPr>
              <a:t>9</a:t>
            </a:fld>
            <a:endParaRPr lang="zh-CN" altLang="en-US" noProof="1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5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78B6EE10-788B-478C-8CF7-78A1EF3BCA03}"/>
              </a:ext>
            </a:extLst>
          </p:cNvPr>
          <p:cNvSpPr/>
          <p:nvPr/>
        </p:nvSpPr>
        <p:spPr>
          <a:xfrm>
            <a:off x="0" y="1365250"/>
            <a:ext cx="9144000" cy="192087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00" noProof="1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7AE747A-C25C-40CF-BA83-694677824CF5}"/>
              </a:ext>
            </a:extLst>
          </p:cNvPr>
          <p:cNvSpPr/>
          <p:nvPr/>
        </p:nvSpPr>
        <p:spPr>
          <a:xfrm>
            <a:off x="6588125" y="1365250"/>
            <a:ext cx="2227263" cy="1920875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00" noProof="1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2102" y="1894114"/>
            <a:ext cx="5310613" cy="523773"/>
          </a:xfrm>
        </p:spPr>
        <p:txBody>
          <a:bodyPr anchor="b">
            <a:normAutofit/>
          </a:bodyPr>
          <a:lstStyle>
            <a:lvl1pPr algn="r">
              <a:defRPr sz="2400" b="1"/>
            </a:lvl1pPr>
          </a:lstStyle>
          <a:p>
            <a:r>
              <a:rPr lang="zh-CN" altLang="en-US" noProof="1"/>
              <a:t>单击此处编辑母版标题样式</a:t>
            </a:r>
            <a:endParaRPr lang="en-US" noProof="1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22101" y="2439658"/>
            <a:ext cx="5310613" cy="363228"/>
          </a:xfrm>
        </p:spPr>
        <p:txBody>
          <a:bodyPr anchor="b"/>
          <a:lstStyle>
            <a:lvl1pPr marL="0" indent="0" algn="r">
              <a:buNone/>
              <a:defRPr sz="135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noProof="1"/>
              <a:t>单击此处编辑母版副标题样式</a:t>
            </a:r>
            <a:endParaRPr lang="en-US" noProof="1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07AE2C8C-B113-4CF6-8098-95445432CC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F0AA1D99-369E-4BC0-A9FE-E6413925C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BBDEF40D-18FD-41DF-9F75-9A4AC9DC5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76441F8-A433-481F-957B-2B8CC9CAD294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36218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200" y="808630"/>
            <a:ext cx="7887600" cy="3855677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350"/>
            </a:lvl4pPr>
            <a:lvl5pPr>
              <a:defRPr sz="1350"/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75BDD7-67BD-4EA1-9002-18CA9DE836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8A74A6-3434-4C52-8618-EFC7D5D89B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24B81E-440B-45E3-9954-BF3CDCB4B6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16A7E20-9E85-4553-845B-7253570FE63F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81414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2C8D7644-21E8-4543-9B64-92AD64932D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F5C71349-BC39-4AC3-A2A5-4F3990AE3E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FBD268E5-7EB5-4129-9BB4-E962C52FA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DB46C1F-CEA0-48C9-B3F7-067CCE3AA8C7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9748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  <a:endParaRPr lang="en-US" noProof="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  <a:endParaRPr lang="en-US" noProof="1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266DD1-0036-44B2-8E37-655158381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7C3791-9348-48EF-8220-16654B5E22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511C45-DDDC-4BC4-AF14-0DBC34EC1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2353DBB-E37B-4A9B-B037-718B2C455E19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65933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6ED972B-23EF-483E-A14B-EF1C90758987}"/>
              </a:ext>
            </a:extLst>
          </p:cNvPr>
          <p:cNvSpPr/>
          <p:nvPr/>
        </p:nvSpPr>
        <p:spPr>
          <a:xfrm>
            <a:off x="0" y="1882775"/>
            <a:ext cx="434975" cy="835025"/>
          </a:xfrm>
          <a:prstGeom prst="rect">
            <a:avLst/>
          </a:prstGeom>
          <a:solidFill>
            <a:srgbClr val="963B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00" noProof="1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4824EB0-5E16-420E-8186-AD7DD91FEB96}"/>
              </a:ext>
            </a:extLst>
          </p:cNvPr>
          <p:cNvSpPr/>
          <p:nvPr/>
        </p:nvSpPr>
        <p:spPr>
          <a:xfrm>
            <a:off x="992188" y="1882775"/>
            <a:ext cx="8151812" cy="835025"/>
          </a:xfrm>
          <a:prstGeom prst="rect">
            <a:avLst/>
          </a:prstGeom>
          <a:solidFill>
            <a:srgbClr val="963B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00" noProof="1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8731" y="2043113"/>
            <a:ext cx="7150894" cy="530339"/>
          </a:xfrm>
        </p:spPr>
        <p:txBody>
          <a:bodyPr anchor="b">
            <a:normAutofit/>
          </a:bodyPr>
          <a:lstStyle>
            <a:lvl1pPr>
              <a:defRPr sz="2700" b="1"/>
            </a:lvl1pPr>
          </a:lstStyle>
          <a:p>
            <a:r>
              <a:rPr lang="zh-CN" altLang="en-US" noProof="1"/>
              <a:t>单击此处编辑母版标题样式</a:t>
            </a:r>
            <a:endParaRPr lang="en-US" noProof="1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78731" y="2756467"/>
            <a:ext cx="7150894" cy="358208"/>
          </a:xfrm>
        </p:spPr>
        <p:txBody>
          <a:bodyPr anchor="b"/>
          <a:lstStyle>
            <a:lvl1pPr marL="0" indent="0" algn="ctr">
              <a:buNone/>
              <a:defRPr sz="18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88162691-893D-4891-89B1-895A18B97F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F6F47129-9059-4C11-9AD2-3B6D351AB6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A2A3F367-F12A-4538-BF2B-C6411F25C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CE1ED9A-FFF6-49A5-8BDE-3EB3435C32B1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81464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zh-CN" altLang="en-US" noProof="1"/>
              <a:t>单击此处编辑母版标题样式</a:t>
            </a:r>
            <a:endParaRPr lang="en-US" noProof="1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5062" y="840581"/>
            <a:ext cx="3898025" cy="3700463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  <a:endParaRPr lang="en-US" noProof="1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85562" y="840581"/>
            <a:ext cx="3886200" cy="3700463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  <a:endParaRPr lang="en-US" noProof="1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50AA9BFF-0476-4145-90AF-FD06B18972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7585984C-D5B7-4FA8-80D6-813154396F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A3EEF64F-0C61-45AC-9B4E-2676ED9905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C2A3CDA-B217-44E5-9FD1-F4403AE08CA6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96565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1" y="1003697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1" y="1621631"/>
            <a:ext cx="3868340" cy="2936081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  <a:endParaRPr lang="en-US" noProof="1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003697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621631"/>
            <a:ext cx="3887391" cy="2936081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  <a:endParaRPr lang="en-US" noProof="1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385062" y="183356"/>
            <a:ext cx="7886700" cy="431007"/>
          </a:xfrm>
        </p:spPr>
        <p:txBody>
          <a:bodyPr/>
          <a:lstStyle>
            <a:lvl1pPr>
              <a:defRPr b="1"/>
            </a:lvl1pPr>
          </a:lstStyle>
          <a:p>
            <a:r>
              <a:rPr lang="zh-CN" altLang="en-US" noProof="1"/>
              <a:t>单击此处编辑母版标题样式</a:t>
            </a:r>
            <a:endParaRPr lang="en-US" noProof="1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8543442C-9C53-4B6F-8FE8-D0C0C21CCC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35AE2EC5-7920-41C3-8C24-F3277DEE36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E20DED0D-86BC-4CC5-A644-8C8F4B786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7A2F55E-2D44-4392-AB45-EE10F18E6503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18416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2">
            <a:extLst>
              <a:ext uri="{FF2B5EF4-FFF2-40B4-BE49-F238E27FC236}">
                <a16:creationId xmlns:a16="http://schemas.microsoft.com/office/drawing/2014/main" id="{46C82889-BD83-4409-9ADB-41CD71765923}"/>
              </a:ext>
            </a:extLst>
          </p:cNvPr>
          <p:cNvSpPr>
            <a:spLocks noChangeArrowheads="1"/>
          </p:cNvSpPr>
          <p:nvPr/>
        </p:nvSpPr>
        <p:spPr bwMode="auto">
          <a:xfrm rot="21210126">
            <a:off x="2641600" y="1744663"/>
            <a:ext cx="674688" cy="107315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10000"/>
              </a:lnSpc>
              <a:buSzPct val="60000"/>
              <a:defRPr/>
            </a:pPr>
            <a:endParaRPr lang="zh-CN" altLang="zh-CN" sz="4500">
              <a:solidFill>
                <a:srgbClr val="FFFFFF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8" name="矩形 3">
            <a:extLst>
              <a:ext uri="{FF2B5EF4-FFF2-40B4-BE49-F238E27FC236}">
                <a16:creationId xmlns:a16="http://schemas.microsoft.com/office/drawing/2014/main" id="{CC8616DE-B42D-4734-9272-30CE3F9489F8}"/>
              </a:ext>
            </a:extLst>
          </p:cNvPr>
          <p:cNvSpPr>
            <a:spLocks noChangeArrowheads="1"/>
          </p:cNvSpPr>
          <p:nvPr/>
        </p:nvSpPr>
        <p:spPr bwMode="auto">
          <a:xfrm rot="422379">
            <a:off x="3438525" y="1597025"/>
            <a:ext cx="674688" cy="1073150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10000"/>
              </a:lnSpc>
              <a:buSzPct val="60000"/>
              <a:defRPr/>
            </a:pPr>
            <a:endParaRPr lang="zh-CN" altLang="zh-CN" sz="4500">
              <a:solidFill>
                <a:srgbClr val="FFFFFF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9" name="矩形 4">
            <a:extLst>
              <a:ext uri="{FF2B5EF4-FFF2-40B4-BE49-F238E27FC236}">
                <a16:creationId xmlns:a16="http://schemas.microsoft.com/office/drawing/2014/main" id="{0D621967-77B3-499E-9E50-CBB7BC5A1A62}"/>
              </a:ext>
            </a:extLst>
          </p:cNvPr>
          <p:cNvSpPr>
            <a:spLocks noChangeArrowheads="1"/>
          </p:cNvSpPr>
          <p:nvPr/>
        </p:nvSpPr>
        <p:spPr bwMode="auto">
          <a:xfrm rot="21179011">
            <a:off x="4235450" y="1744663"/>
            <a:ext cx="673100" cy="107315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1"/>
            </a:solidFill>
            <a:round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10000"/>
              </a:lnSpc>
              <a:buSzPct val="60000"/>
              <a:defRPr/>
            </a:pPr>
            <a:endParaRPr lang="zh-CN" altLang="zh-CN" sz="4500">
              <a:solidFill>
                <a:srgbClr val="FFFFFF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10" name="矩形 5">
            <a:extLst>
              <a:ext uri="{FF2B5EF4-FFF2-40B4-BE49-F238E27FC236}">
                <a16:creationId xmlns:a16="http://schemas.microsoft.com/office/drawing/2014/main" id="{BC805710-4424-409B-A289-00C7B1B88E9D}"/>
              </a:ext>
            </a:extLst>
          </p:cNvPr>
          <p:cNvSpPr>
            <a:spLocks noChangeArrowheads="1"/>
          </p:cNvSpPr>
          <p:nvPr/>
        </p:nvSpPr>
        <p:spPr bwMode="auto">
          <a:xfrm rot="352131">
            <a:off x="5030788" y="1597025"/>
            <a:ext cx="674687" cy="1073150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10000"/>
              </a:lnSpc>
              <a:buSzPct val="60000"/>
              <a:defRPr/>
            </a:pPr>
            <a:endParaRPr lang="zh-CN" altLang="zh-CN" sz="4500">
              <a:solidFill>
                <a:srgbClr val="FFFFFF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11" name="矩形 6">
            <a:extLst>
              <a:ext uri="{FF2B5EF4-FFF2-40B4-BE49-F238E27FC236}">
                <a16:creationId xmlns:a16="http://schemas.microsoft.com/office/drawing/2014/main" id="{0E7126D8-63E1-4AC8-B9BD-548D848CC256}"/>
              </a:ext>
            </a:extLst>
          </p:cNvPr>
          <p:cNvSpPr>
            <a:spLocks noChangeArrowheads="1"/>
          </p:cNvSpPr>
          <p:nvPr/>
        </p:nvSpPr>
        <p:spPr bwMode="auto">
          <a:xfrm rot="21112894">
            <a:off x="5826125" y="1744663"/>
            <a:ext cx="676275" cy="107315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1"/>
            </a:solidFill>
            <a:round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10000"/>
              </a:lnSpc>
              <a:buSzPct val="60000"/>
              <a:defRPr/>
            </a:pPr>
            <a:endParaRPr lang="zh-CN" altLang="en-US" sz="4500">
              <a:solidFill>
                <a:srgbClr val="FFFFFF"/>
              </a:solidFill>
              <a:latin typeface="Arial" panose="020B0604020202020204" pitchFamily="34" charset="0"/>
              <a:ea typeface="方正中倩_GBK"/>
              <a:cs typeface="方正中倩_GBK"/>
            </a:endParaRPr>
          </a:p>
        </p:txBody>
      </p:sp>
      <p:sp>
        <p:nvSpPr>
          <p:cNvPr id="12" name="KSO_Shape">
            <a:extLst>
              <a:ext uri="{FF2B5EF4-FFF2-40B4-BE49-F238E27FC236}">
                <a16:creationId xmlns:a16="http://schemas.microsoft.com/office/drawing/2014/main" id="{5E823F63-1B3F-4AB5-B5A0-A6BCA6513243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3832225" y="4183063"/>
            <a:ext cx="125413" cy="84137"/>
          </a:xfrm>
          <a:custGeom>
            <a:avLst/>
            <a:gdLst>
              <a:gd name="T0" fmla="*/ 1897867 w 4974795"/>
              <a:gd name="T1" fmla="*/ 1805825 h 3320682"/>
              <a:gd name="T2" fmla="*/ 2485737 w 4974795"/>
              <a:gd name="T3" fmla="*/ 2315734 h 3320682"/>
              <a:gd name="T4" fmla="*/ 3073607 w 4974795"/>
              <a:gd name="T5" fmla="*/ 1805825 h 3320682"/>
              <a:gd name="T6" fmla="*/ 4820061 w 4974795"/>
              <a:gd name="T7" fmla="*/ 3320682 h 3320682"/>
              <a:gd name="T8" fmla="*/ 151413 w 4974795"/>
              <a:gd name="T9" fmla="*/ 3320682 h 3320682"/>
              <a:gd name="T10" fmla="*/ 1897867 w 4974795"/>
              <a:gd name="T11" fmla="*/ 1805825 h 3320682"/>
              <a:gd name="T12" fmla="*/ 0 w 4974795"/>
              <a:gd name="T13" fmla="*/ 159634 h 3320682"/>
              <a:gd name="T14" fmla="*/ 1788328 w 4974795"/>
              <a:gd name="T15" fmla="*/ 1710812 h 3320682"/>
              <a:gd name="T16" fmla="*/ 0 w 4974795"/>
              <a:gd name="T17" fmla="*/ 3261996 h 3320682"/>
              <a:gd name="T18" fmla="*/ 0 w 4974795"/>
              <a:gd name="T19" fmla="*/ 159634 h 3320682"/>
              <a:gd name="T20" fmla="*/ 4974795 w 4974795"/>
              <a:gd name="T21" fmla="*/ 156753 h 3320682"/>
              <a:gd name="T22" fmla="*/ 4974795 w 4974795"/>
              <a:gd name="T23" fmla="*/ 3264872 h 3320682"/>
              <a:gd name="T24" fmla="*/ 3183146 w 4974795"/>
              <a:gd name="T25" fmla="*/ 1710812 h 3320682"/>
              <a:gd name="T26" fmla="*/ 4974795 w 4974795"/>
              <a:gd name="T27" fmla="*/ 156753 h 3320682"/>
              <a:gd name="T28" fmla="*/ 35040 w 4974795"/>
              <a:gd name="T29" fmla="*/ 0 h 3320682"/>
              <a:gd name="T30" fmla="*/ 4936434 w 4974795"/>
              <a:gd name="T31" fmla="*/ 0 h 3320682"/>
              <a:gd name="T32" fmla="*/ 2485737 w 4974795"/>
              <a:gd name="T33" fmla="*/ 2125709 h 3320682"/>
              <a:gd name="T34" fmla="*/ 35040 w 4974795"/>
              <a:gd name="T35" fmla="*/ 0 h 33206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4974795" h="3320682">
                <a:moveTo>
                  <a:pt x="1897867" y="1805825"/>
                </a:moveTo>
                <a:lnTo>
                  <a:pt x="2485737" y="2315734"/>
                </a:lnTo>
                <a:lnTo>
                  <a:pt x="3073607" y="1805825"/>
                </a:lnTo>
                <a:lnTo>
                  <a:pt x="4820061" y="3320682"/>
                </a:lnTo>
                <a:lnTo>
                  <a:pt x="151413" y="3320682"/>
                </a:lnTo>
                <a:lnTo>
                  <a:pt x="1897867" y="1805825"/>
                </a:lnTo>
                <a:close/>
                <a:moveTo>
                  <a:pt x="0" y="159634"/>
                </a:moveTo>
                <a:lnTo>
                  <a:pt x="1788328" y="1710812"/>
                </a:lnTo>
                <a:lnTo>
                  <a:pt x="0" y="3261996"/>
                </a:lnTo>
                <a:lnTo>
                  <a:pt x="0" y="159634"/>
                </a:lnTo>
                <a:close/>
                <a:moveTo>
                  <a:pt x="4974795" y="156753"/>
                </a:moveTo>
                <a:lnTo>
                  <a:pt x="4974795" y="3264872"/>
                </a:lnTo>
                <a:lnTo>
                  <a:pt x="3183146" y="1710812"/>
                </a:lnTo>
                <a:lnTo>
                  <a:pt x="4974795" y="156753"/>
                </a:lnTo>
                <a:close/>
                <a:moveTo>
                  <a:pt x="35040" y="0"/>
                </a:moveTo>
                <a:lnTo>
                  <a:pt x="4936434" y="0"/>
                </a:lnTo>
                <a:lnTo>
                  <a:pt x="2485737" y="2125709"/>
                </a:lnTo>
                <a:lnTo>
                  <a:pt x="35040" y="0"/>
                </a:lnTo>
                <a:close/>
              </a:path>
            </a:pathLst>
          </a:cu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endParaRPr lang="zh-CN" altLang="en-US"/>
          </a:p>
        </p:txBody>
      </p:sp>
      <p:sp>
        <p:nvSpPr>
          <p:cNvPr id="13" name="KSO_Shape">
            <a:extLst>
              <a:ext uri="{FF2B5EF4-FFF2-40B4-BE49-F238E27FC236}">
                <a16:creationId xmlns:a16="http://schemas.microsoft.com/office/drawing/2014/main" id="{B25DD317-7E26-453E-8643-3EB1D8978102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3822700" y="4397375"/>
            <a:ext cx="142875" cy="149225"/>
          </a:xfrm>
          <a:custGeom>
            <a:avLst/>
            <a:gdLst>
              <a:gd name="T0" fmla="*/ 135620 w 1119349"/>
              <a:gd name="T1" fmla="*/ 818456 h 1157433"/>
              <a:gd name="T2" fmla="*/ 108323 w 1119349"/>
              <a:gd name="T3" fmla="*/ 1103729 h 1157433"/>
              <a:gd name="T4" fmla="*/ 437069 w 1119349"/>
              <a:gd name="T5" fmla="*/ 1040437 h 1157433"/>
              <a:gd name="T6" fmla="*/ 135620 w 1119349"/>
              <a:gd name="T7" fmla="*/ 818456 h 1157433"/>
              <a:gd name="T8" fmla="*/ 582086 w 1119349"/>
              <a:gd name="T9" fmla="*/ 345816 h 1157433"/>
              <a:gd name="T10" fmla="*/ 413811 w 1119349"/>
              <a:gd name="T11" fmla="*/ 495363 h 1157433"/>
              <a:gd name="T12" fmla="*/ 750361 w 1119349"/>
              <a:gd name="T13" fmla="*/ 495364 h 1157433"/>
              <a:gd name="T14" fmla="*/ 582086 w 1119349"/>
              <a:gd name="T15" fmla="*/ 345816 h 1157433"/>
              <a:gd name="T16" fmla="*/ 954622 w 1119349"/>
              <a:gd name="T17" fmla="*/ 129 h 1157433"/>
              <a:gd name="T18" fmla="*/ 1081775 w 1119349"/>
              <a:gd name="T19" fmla="*/ 41196 h 1157433"/>
              <a:gd name="T20" fmla="*/ 1119349 w 1119349"/>
              <a:gd name="T21" fmla="*/ 116033 h 1157433"/>
              <a:gd name="T22" fmla="*/ 1093494 w 1119349"/>
              <a:gd name="T23" fmla="*/ 81508 h 1157433"/>
              <a:gd name="T24" fmla="*/ 737350 w 1119349"/>
              <a:gd name="T25" fmla="*/ 130602 h 1157433"/>
              <a:gd name="T26" fmla="*/ 1091569 w 1119349"/>
              <a:gd name="T27" fmla="*/ 582598 h 1157433"/>
              <a:gd name="T28" fmla="*/ 1085273 w 1119349"/>
              <a:gd name="T29" fmla="*/ 640757 h 1157433"/>
              <a:gd name="T30" fmla="*/ 755888 w 1119349"/>
              <a:gd name="T31" fmla="*/ 640756 h 1157433"/>
              <a:gd name="T32" fmla="*/ 719073 w 1119349"/>
              <a:gd name="T33" fmla="*/ 640757 h 1157433"/>
              <a:gd name="T34" fmla="*/ 408284 w 1119349"/>
              <a:gd name="T35" fmla="*/ 640757 h 1157433"/>
              <a:gd name="T36" fmla="*/ 582086 w 1119349"/>
              <a:gd name="T37" fmla="*/ 819383 h 1157433"/>
              <a:gd name="T38" fmla="*/ 725617 w 1119349"/>
              <a:gd name="T39" fmla="*/ 727992 h 1157433"/>
              <a:gd name="T40" fmla="*/ 1064773 w 1119349"/>
              <a:gd name="T41" fmla="*/ 727992 h 1157433"/>
              <a:gd name="T42" fmla="*/ 578539 w 1119349"/>
              <a:gd name="T43" fmla="*/ 1060320 h 1157433"/>
              <a:gd name="T44" fmla="*/ 470646 w 1119349"/>
              <a:gd name="T45" fmla="*/ 1048435 h 1157433"/>
              <a:gd name="T46" fmla="*/ 45670 w 1119349"/>
              <a:gd name="T47" fmla="*/ 1116267 h 1157433"/>
              <a:gd name="T48" fmla="*/ 124297 w 1119349"/>
              <a:gd name="T49" fmla="*/ 645271 h 1157433"/>
              <a:gd name="T50" fmla="*/ 130887 w 1119349"/>
              <a:gd name="T51" fmla="*/ 634433 h 1157433"/>
              <a:gd name="T52" fmla="*/ 163296 w 1119349"/>
              <a:gd name="T53" fmla="*/ 582889 h 1157433"/>
              <a:gd name="T54" fmla="*/ 189707 w 1119349"/>
              <a:gd name="T55" fmla="*/ 547372 h 1157433"/>
              <a:gd name="T56" fmla="*/ 249351 w 1119349"/>
              <a:gd name="T57" fmla="*/ 468810 h 1157433"/>
              <a:gd name="T58" fmla="*/ 288439 w 1119349"/>
              <a:gd name="T59" fmla="*/ 424719 h 1157433"/>
              <a:gd name="T60" fmla="*/ 341644 w 1119349"/>
              <a:gd name="T61" fmla="*/ 364703 h 1157433"/>
              <a:gd name="T62" fmla="*/ 498166 w 1119349"/>
              <a:gd name="T63" fmla="*/ 220924 h 1157433"/>
              <a:gd name="T64" fmla="*/ 65845 w 1119349"/>
              <a:gd name="T65" fmla="*/ 579499 h 1157433"/>
              <a:gd name="T66" fmla="*/ 578538 w 1119349"/>
              <a:gd name="T67" fmla="*/ 104878 h 1157433"/>
              <a:gd name="T68" fmla="*/ 651994 w 1119349"/>
              <a:gd name="T69" fmla="*/ 111773 h 1157433"/>
              <a:gd name="T70" fmla="*/ 954622 w 1119349"/>
              <a:gd name="T71" fmla="*/ 129 h 11574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119349" h="1157433">
                <a:moveTo>
                  <a:pt x="135620" y="818456"/>
                </a:moveTo>
                <a:cubicBezTo>
                  <a:pt x="71450" y="948523"/>
                  <a:pt x="57484" y="1054732"/>
                  <a:pt x="108323" y="1103729"/>
                </a:cubicBezTo>
                <a:cubicBezTo>
                  <a:pt x="164989" y="1158341"/>
                  <a:pt x="289713" y="1129874"/>
                  <a:pt x="437069" y="1040437"/>
                </a:cubicBezTo>
                <a:cubicBezTo>
                  <a:pt x="307239" y="1007168"/>
                  <a:pt x="198946" y="926245"/>
                  <a:pt x="135620" y="818456"/>
                </a:cubicBezTo>
                <a:close/>
                <a:moveTo>
                  <a:pt x="582086" y="345816"/>
                </a:moveTo>
                <a:cubicBezTo>
                  <a:pt x="490772" y="345817"/>
                  <a:pt x="434615" y="407693"/>
                  <a:pt x="413811" y="495363"/>
                </a:cubicBezTo>
                <a:lnTo>
                  <a:pt x="750361" y="495364"/>
                </a:lnTo>
                <a:cubicBezTo>
                  <a:pt x="729557" y="407692"/>
                  <a:pt x="673401" y="345816"/>
                  <a:pt x="582086" y="345816"/>
                </a:cubicBezTo>
                <a:close/>
                <a:moveTo>
                  <a:pt x="954622" y="129"/>
                </a:moveTo>
                <a:cubicBezTo>
                  <a:pt x="1007406" y="-1466"/>
                  <a:pt x="1051113" y="11645"/>
                  <a:pt x="1081775" y="41196"/>
                </a:cubicBezTo>
                <a:cubicBezTo>
                  <a:pt x="1101805" y="60500"/>
                  <a:pt x="1115030" y="85625"/>
                  <a:pt x="1119349" y="116033"/>
                </a:cubicBezTo>
                <a:cubicBezTo>
                  <a:pt x="1112931" y="103633"/>
                  <a:pt x="1104158" y="92219"/>
                  <a:pt x="1093494" y="81508"/>
                </a:cubicBezTo>
                <a:cubicBezTo>
                  <a:pt x="1010899" y="-1451"/>
                  <a:pt x="882017" y="28786"/>
                  <a:pt x="737350" y="130602"/>
                </a:cubicBezTo>
                <a:cubicBezTo>
                  <a:pt x="943277" y="190863"/>
                  <a:pt x="1091569" y="370605"/>
                  <a:pt x="1091569" y="582598"/>
                </a:cubicBezTo>
                <a:lnTo>
                  <a:pt x="1085273" y="640757"/>
                </a:lnTo>
                <a:lnTo>
                  <a:pt x="755888" y="640756"/>
                </a:lnTo>
                <a:lnTo>
                  <a:pt x="719073" y="640757"/>
                </a:lnTo>
                <a:lnTo>
                  <a:pt x="408284" y="640757"/>
                </a:lnTo>
                <a:cubicBezTo>
                  <a:pt x="424002" y="743453"/>
                  <a:pt x="484447" y="819382"/>
                  <a:pt x="582086" y="819383"/>
                </a:cubicBezTo>
                <a:cubicBezTo>
                  <a:pt x="648673" y="819382"/>
                  <a:pt x="697960" y="784070"/>
                  <a:pt x="725617" y="727992"/>
                </a:cubicBezTo>
                <a:lnTo>
                  <a:pt x="1064773" y="727992"/>
                </a:lnTo>
                <a:cubicBezTo>
                  <a:pt x="1000780" y="921122"/>
                  <a:pt x="807116" y="1060320"/>
                  <a:pt x="578539" y="1060320"/>
                </a:cubicBezTo>
                <a:cubicBezTo>
                  <a:pt x="541437" y="1060319"/>
                  <a:pt x="505255" y="1056652"/>
                  <a:pt x="470646" y="1048435"/>
                </a:cubicBezTo>
                <a:cubicBezTo>
                  <a:pt x="288189" y="1159820"/>
                  <a:pt x="124174" y="1191927"/>
                  <a:pt x="45670" y="1116267"/>
                </a:cubicBezTo>
                <a:cubicBezTo>
                  <a:pt x="-38972" y="1034693"/>
                  <a:pt x="-2092" y="849162"/>
                  <a:pt x="124297" y="645271"/>
                </a:cubicBezTo>
                <a:cubicBezTo>
                  <a:pt x="126384" y="641564"/>
                  <a:pt x="128546" y="637931"/>
                  <a:pt x="130887" y="634433"/>
                </a:cubicBezTo>
                <a:cubicBezTo>
                  <a:pt x="140131" y="616742"/>
                  <a:pt x="151256" y="599735"/>
                  <a:pt x="163296" y="582889"/>
                </a:cubicBezTo>
                <a:cubicBezTo>
                  <a:pt x="171413" y="570408"/>
                  <a:pt x="179765" y="558285"/>
                  <a:pt x="189707" y="547372"/>
                </a:cubicBezTo>
                <a:cubicBezTo>
                  <a:pt x="207410" y="520542"/>
                  <a:pt x="227598" y="494496"/>
                  <a:pt x="249351" y="468810"/>
                </a:cubicBezTo>
                <a:cubicBezTo>
                  <a:pt x="261501" y="453873"/>
                  <a:pt x="274484" y="439223"/>
                  <a:pt x="288439" y="424719"/>
                </a:cubicBezTo>
                <a:cubicBezTo>
                  <a:pt x="304701" y="403895"/>
                  <a:pt x="322841" y="384213"/>
                  <a:pt x="341644" y="364703"/>
                </a:cubicBezTo>
                <a:cubicBezTo>
                  <a:pt x="392793" y="311630"/>
                  <a:pt x="445389" y="263415"/>
                  <a:pt x="498166" y="220924"/>
                </a:cubicBezTo>
                <a:cubicBezTo>
                  <a:pt x="310657" y="309270"/>
                  <a:pt x="183697" y="431706"/>
                  <a:pt x="65845" y="579499"/>
                </a:cubicBezTo>
                <a:cubicBezTo>
                  <a:pt x="67312" y="317087"/>
                  <a:pt x="296312" y="104878"/>
                  <a:pt x="578538" y="104878"/>
                </a:cubicBezTo>
                <a:lnTo>
                  <a:pt x="651994" y="111773"/>
                </a:lnTo>
                <a:cubicBezTo>
                  <a:pt x="764896" y="41979"/>
                  <a:pt x="871117" y="2651"/>
                  <a:pt x="954622" y="129"/>
                </a:cubicBezTo>
                <a:close/>
              </a:path>
            </a:pathLst>
          </a:cu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endParaRPr lang="zh-CN" altLang="en-US"/>
          </a:p>
        </p:txBody>
      </p:sp>
      <p:sp>
        <p:nvSpPr>
          <p:cNvPr id="14" name="KSO_Shape">
            <a:extLst>
              <a:ext uri="{FF2B5EF4-FFF2-40B4-BE49-F238E27FC236}">
                <a16:creationId xmlns:a16="http://schemas.microsoft.com/office/drawing/2014/main" id="{6672EDE9-2D4A-4FF7-B9C5-C85F8013E9A7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3843338" y="3894138"/>
            <a:ext cx="101600" cy="119062"/>
          </a:xfrm>
          <a:custGeom>
            <a:avLst/>
            <a:gdLst>
              <a:gd name="T0" fmla="*/ 327445 w 396520"/>
              <a:gd name="T1" fmla="*/ 314600 h 469210"/>
              <a:gd name="T2" fmla="*/ 394054 w 396520"/>
              <a:gd name="T3" fmla="*/ 381803 h 469210"/>
              <a:gd name="T4" fmla="*/ 376990 w 396520"/>
              <a:gd name="T5" fmla="*/ 440944 h 469210"/>
              <a:gd name="T6" fmla="*/ 352485 w 396520"/>
              <a:gd name="T7" fmla="*/ 383463 h 469210"/>
              <a:gd name="T8" fmla="*/ 287162 w 396520"/>
              <a:gd name="T9" fmla="*/ 338581 h 469210"/>
              <a:gd name="T10" fmla="*/ 327445 w 396520"/>
              <a:gd name="T11" fmla="*/ 314600 h 469210"/>
              <a:gd name="T12" fmla="*/ 44367 w 396520"/>
              <a:gd name="T13" fmla="*/ 9445 h 469210"/>
              <a:gd name="T14" fmla="*/ 98716 w 396520"/>
              <a:gd name="T15" fmla="*/ 103893 h 469210"/>
              <a:gd name="T16" fmla="*/ 102812 w 396520"/>
              <a:gd name="T17" fmla="*/ 172874 h 469210"/>
              <a:gd name="T18" fmla="*/ 93679 w 396520"/>
              <a:gd name="T19" fmla="*/ 191748 h 469210"/>
              <a:gd name="T20" fmla="*/ 240363 w 396520"/>
              <a:gd name="T21" fmla="*/ 349244 h 469210"/>
              <a:gd name="T22" fmla="*/ 275564 w 396520"/>
              <a:gd name="T23" fmla="*/ 347108 h 469210"/>
              <a:gd name="T24" fmla="*/ 275884 w 396520"/>
              <a:gd name="T25" fmla="*/ 347663 h 469210"/>
              <a:gd name="T26" fmla="*/ 347507 w 396520"/>
              <a:gd name="T27" fmla="*/ 388530 h 469210"/>
              <a:gd name="T28" fmla="*/ 371399 w 396520"/>
              <a:gd name="T29" fmla="*/ 448117 h 469210"/>
              <a:gd name="T30" fmla="*/ 288158 w 396520"/>
              <a:gd name="T31" fmla="*/ 468159 h 469210"/>
              <a:gd name="T32" fmla="*/ 664 w 396520"/>
              <a:gd name="T33" fmla="*/ 89829 h 469210"/>
              <a:gd name="T34" fmla="*/ 14299 w 396520"/>
              <a:gd name="T35" fmla="*/ 39550 h 469210"/>
              <a:gd name="T36" fmla="*/ 44367 w 396520"/>
              <a:gd name="T37" fmla="*/ 9445 h 469210"/>
              <a:gd name="T38" fmla="*/ 85842 w 396520"/>
              <a:gd name="T39" fmla="*/ 6 h 469210"/>
              <a:gd name="T40" fmla="*/ 147962 w 396520"/>
              <a:gd name="T41" fmla="*/ 128156 h 469210"/>
              <a:gd name="T42" fmla="*/ 109217 w 396520"/>
              <a:gd name="T43" fmla="*/ 167957 h 469210"/>
              <a:gd name="T44" fmla="*/ 105273 w 396520"/>
              <a:gd name="T45" fmla="*/ 101024 h 469210"/>
              <a:gd name="T46" fmla="*/ 55177 w 396520"/>
              <a:gd name="T47" fmla="*/ 5105 h 469210"/>
              <a:gd name="T48" fmla="*/ 85842 w 396520"/>
              <a:gd name="T49" fmla="*/ 6 h 469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396520" h="469210">
                <a:moveTo>
                  <a:pt x="327445" y="314600"/>
                </a:moveTo>
                <a:cubicBezTo>
                  <a:pt x="356349" y="319254"/>
                  <a:pt x="385797" y="360745"/>
                  <a:pt x="394054" y="381803"/>
                </a:cubicBezTo>
                <a:cubicBezTo>
                  <a:pt x="402312" y="402860"/>
                  <a:pt x="388098" y="427511"/>
                  <a:pt x="376990" y="440944"/>
                </a:cubicBezTo>
                <a:cubicBezTo>
                  <a:pt x="373700" y="421882"/>
                  <a:pt x="364955" y="401443"/>
                  <a:pt x="352485" y="383463"/>
                </a:cubicBezTo>
                <a:cubicBezTo>
                  <a:pt x="332676" y="354903"/>
                  <a:pt x="307287" y="337803"/>
                  <a:pt x="287162" y="338581"/>
                </a:cubicBezTo>
                <a:cubicBezTo>
                  <a:pt x="300917" y="326499"/>
                  <a:pt x="298542" y="309947"/>
                  <a:pt x="327445" y="314600"/>
                </a:cubicBezTo>
                <a:close/>
                <a:moveTo>
                  <a:pt x="44367" y="9445"/>
                </a:moveTo>
                <a:cubicBezTo>
                  <a:pt x="65307" y="7976"/>
                  <a:pt x="88582" y="48300"/>
                  <a:pt x="98716" y="103893"/>
                </a:cubicBezTo>
                <a:cubicBezTo>
                  <a:pt x="103023" y="127522"/>
                  <a:pt x="104507" y="151694"/>
                  <a:pt x="102812" y="172874"/>
                </a:cubicBezTo>
                <a:cubicBezTo>
                  <a:pt x="96419" y="177933"/>
                  <a:pt x="92462" y="183883"/>
                  <a:pt x="93679" y="191748"/>
                </a:cubicBezTo>
                <a:cubicBezTo>
                  <a:pt x="97962" y="219449"/>
                  <a:pt x="202914" y="329063"/>
                  <a:pt x="240363" y="349244"/>
                </a:cubicBezTo>
                <a:cubicBezTo>
                  <a:pt x="253454" y="356299"/>
                  <a:pt x="265280" y="353652"/>
                  <a:pt x="275564" y="347108"/>
                </a:cubicBezTo>
                <a:lnTo>
                  <a:pt x="275884" y="347663"/>
                </a:lnTo>
                <a:cubicBezTo>
                  <a:pt x="293996" y="337193"/>
                  <a:pt x="324545" y="354625"/>
                  <a:pt x="347507" y="388530"/>
                </a:cubicBezTo>
                <a:cubicBezTo>
                  <a:pt x="360303" y="407426"/>
                  <a:pt x="369015" y="429003"/>
                  <a:pt x="371399" y="448117"/>
                </a:cubicBezTo>
                <a:cubicBezTo>
                  <a:pt x="347296" y="472826"/>
                  <a:pt x="310581" y="469765"/>
                  <a:pt x="288158" y="468159"/>
                </a:cubicBezTo>
                <a:cubicBezTo>
                  <a:pt x="253182" y="465654"/>
                  <a:pt x="-15065" y="364036"/>
                  <a:pt x="664" y="89829"/>
                </a:cubicBezTo>
                <a:cubicBezTo>
                  <a:pt x="3125" y="70964"/>
                  <a:pt x="7079" y="53749"/>
                  <a:pt x="14299" y="39550"/>
                </a:cubicBezTo>
                <a:cubicBezTo>
                  <a:pt x="20978" y="26415"/>
                  <a:pt x="30453" y="15861"/>
                  <a:pt x="44367" y="9445"/>
                </a:cubicBezTo>
                <a:close/>
                <a:moveTo>
                  <a:pt x="85842" y="6"/>
                </a:moveTo>
                <a:cubicBezTo>
                  <a:pt x="147282" y="-938"/>
                  <a:pt x="156451" y="106342"/>
                  <a:pt x="147962" y="128156"/>
                </a:cubicBezTo>
                <a:cubicBezTo>
                  <a:pt x="140696" y="146825"/>
                  <a:pt x="125598" y="157194"/>
                  <a:pt x="109217" y="167957"/>
                </a:cubicBezTo>
                <a:cubicBezTo>
                  <a:pt x="111214" y="147002"/>
                  <a:pt x="109601" y="123749"/>
                  <a:pt x="105273" y="101024"/>
                </a:cubicBezTo>
                <a:cubicBezTo>
                  <a:pt x="95931" y="51971"/>
                  <a:pt x="75887" y="14560"/>
                  <a:pt x="55177" y="5105"/>
                </a:cubicBezTo>
                <a:cubicBezTo>
                  <a:pt x="63799" y="1769"/>
                  <a:pt x="73998" y="188"/>
                  <a:pt x="85842" y="6"/>
                </a:cubicBezTo>
                <a:close/>
              </a:path>
            </a:pathLst>
          </a:cu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911299" y="1545923"/>
            <a:ext cx="5321403" cy="1271250"/>
          </a:xfrm>
        </p:spPr>
        <p:txBody>
          <a:bodyPr>
            <a:noAutofit/>
          </a:bodyPr>
          <a:lstStyle>
            <a:lvl1pPr algn="ctr">
              <a:defRPr sz="54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1" hasCustomPrompt="1"/>
          </p:nvPr>
        </p:nvSpPr>
        <p:spPr>
          <a:xfrm>
            <a:off x="4075200" y="3820350"/>
            <a:ext cx="1720800" cy="267033"/>
          </a:xfrm>
        </p:spPr>
        <p:txBody>
          <a:bodyPr anchor="ctr"/>
          <a:lstStyle>
            <a:lvl1pPr marL="0" indent="0" algn="l">
              <a:buNone/>
              <a:defRPr sz="135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zh-CN" altLang="en-US" noProof="1"/>
              <a:t>编辑母版文本样式</a:t>
            </a:r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2" hasCustomPrompt="1"/>
          </p:nvPr>
        </p:nvSpPr>
        <p:spPr>
          <a:xfrm>
            <a:off x="4086000" y="4100175"/>
            <a:ext cx="1710000" cy="267033"/>
          </a:xfrm>
        </p:spPr>
        <p:txBody>
          <a:bodyPr anchor="ctr"/>
          <a:lstStyle>
            <a:lvl1pPr marL="0" indent="0" algn="l">
              <a:buNone/>
              <a:defRPr sz="135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zh-CN" altLang="en-US" noProof="1"/>
              <a:t>编辑母版文本样式</a:t>
            </a:r>
          </a:p>
        </p:txBody>
      </p:sp>
      <p:sp>
        <p:nvSpPr>
          <p:cNvPr id="17" name="文本占位符 15"/>
          <p:cNvSpPr>
            <a:spLocks noGrp="1"/>
          </p:cNvSpPr>
          <p:nvPr>
            <p:ph type="body" sz="quarter" idx="13" hasCustomPrompt="1"/>
          </p:nvPr>
        </p:nvSpPr>
        <p:spPr>
          <a:xfrm>
            <a:off x="4086000" y="4352592"/>
            <a:ext cx="1710000" cy="267033"/>
          </a:xfrm>
        </p:spPr>
        <p:txBody>
          <a:bodyPr anchor="ctr"/>
          <a:lstStyle>
            <a:lvl1pPr marL="0" indent="0" algn="l">
              <a:buNone/>
              <a:defRPr sz="135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zh-CN" altLang="en-US" noProof="1"/>
              <a:t>编辑母版文本样式</a:t>
            </a:r>
          </a:p>
        </p:txBody>
      </p:sp>
      <p:sp>
        <p:nvSpPr>
          <p:cNvPr id="15" name="日期占位符 17">
            <a:extLst>
              <a:ext uri="{FF2B5EF4-FFF2-40B4-BE49-F238E27FC236}">
                <a16:creationId xmlns:a16="http://schemas.microsoft.com/office/drawing/2014/main" id="{E5420F59-70DB-40A5-8F23-316C3CC290A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8" name="页脚占位符 18">
            <a:extLst>
              <a:ext uri="{FF2B5EF4-FFF2-40B4-BE49-F238E27FC236}">
                <a16:creationId xmlns:a16="http://schemas.microsoft.com/office/drawing/2014/main" id="{E318AD28-8F0E-4F8E-B844-EF18ED2F890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9" name="灯片编号占位符 19">
            <a:extLst>
              <a:ext uri="{FF2B5EF4-FFF2-40B4-BE49-F238E27FC236}">
                <a16:creationId xmlns:a16="http://schemas.microsoft.com/office/drawing/2014/main" id="{5C57002A-9371-49CD-91AD-C6560BFD41C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fld id="{ACD33F2A-AF51-440B-8C81-60E5186981B5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26401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AD8BA4A-BF88-44F6-A770-A9965702BA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6D6F6B6-4D9C-4E30-BF57-9CF62E7139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FFC1E0-14CD-43BD-9F8B-819A165975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20F9486-E8A1-4C2E-91BD-77365A622059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29221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1165950" y="48345"/>
            <a:ext cx="6812100" cy="704700"/>
          </a:xfrm>
        </p:spPr>
        <p:txBody>
          <a:bodyPr>
            <a:normAutofit/>
          </a:bodyPr>
          <a:lstStyle/>
          <a:p>
            <a:endParaRPr lang="zh-CN" altLang="en-US" noProof="1"/>
          </a:p>
        </p:txBody>
      </p:sp>
      <p:sp>
        <p:nvSpPr>
          <p:cNvPr id="10" name="文本占位符 3"/>
          <p:cNvSpPr>
            <a:spLocks noGrp="1"/>
          </p:cNvSpPr>
          <p:nvPr>
            <p:ph type="body" sz="half" idx="2"/>
          </p:nvPr>
        </p:nvSpPr>
        <p:spPr>
          <a:xfrm>
            <a:off x="1165950" y="4238921"/>
            <a:ext cx="6812100" cy="448200"/>
          </a:xfr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1350"/>
            </a:lvl1pPr>
          </a:lstStyle>
          <a:p>
            <a:endParaRPr lang="zh-CN" altLang="en-US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sz="quarter" idx="13"/>
          </p:nvPr>
        </p:nvSpPr>
        <p:spPr>
          <a:xfrm>
            <a:off x="1165622" y="792283"/>
            <a:ext cx="6812756" cy="3407400"/>
          </a:xfrm>
        </p:spPr>
        <p:txBody>
          <a:bodyPr rtlCol="0">
            <a:normAutofit/>
          </a:bodyPr>
          <a:lstStyle>
            <a:lvl1pPr marL="0" indent="0">
              <a:buFontTx/>
              <a:buNone/>
              <a:defRPr/>
            </a:lvl1pPr>
          </a:lstStyle>
          <a:p>
            <a:pPr lvl="0"/>
            <a:endParaRPr lang="zh-CN" altLang="en-US" noProof="1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ECAB1833-8410-4237-BB15-04E8D66494E2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A88EF059-4E77-4AE8-B230-23576442EEF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71868E63-42AF-4EDF-B914-610C1601A02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fld id="{E040EBE7-C736-4E46-B6C7-210D907C3C20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68539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634378" y="284672"/>
            <a:ext cx="880973" cy="4309231"/>
          </a:xfrm>
        </p:spPr>
        <p:txBody>
          <a:bodyPr vert="eaVert">
            <a:normAutofit/>
          </a:bodyPr>
          <a:lstStyle>
            <a:lvl1pPr>
              <a:defRPr sz="2700" b="1">
                <a:solidFill>
                  <a:schemeClr val="accent1"/>
                </a:solidFill>
              </a:defRPr>
            </a:lvl1pPr>
          </a:lstStyle>
          <a:p>
            <a:r>
              <a:rPr lang="zh-CN" altLang="en-US" noProof="1"/>
              <a:t>单击此处编辑母版标题样式</a:t>
            </a:r>
            <a:endParaRPr lang="en-US" noProof="1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49" y="284672"/>
            <a:ext cx="6915151" cy="4309231"/>
          </a:xfr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  <a:endParaRPr lang="en-US" noProof="1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C5A87-2F4A-4C99-82D3-B449314779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667F6E-F3A3-41F6-B7F8-34B80F037D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D53953-ED92-4FCE-9A0E-2D30433852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C0E0477-504A-4B9E-B3D0-AB0BBC416E73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92540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0B56EB6B-2FE2-4B61-BF9D-BC4DFF90F702}"/>
              </a:ext>
            </a:extLst>
          </p:cNvPr>
          <p:cNvSpPr/>
          <p:nvPr/>
        </p:nvSpPr>
        <p:spPr>
          <a:xfrm>
            <a:off x="0" y="182563"/>
            <a:ext cx="9144000" cy="431800"/>
          </a:xfrm>
          <a:prstGeom prst="rect">
            <a:avLst/>
          </a:prstGeom>
          <a:solidFill>
            <a:srgbClr val="963B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>
              <a:defRPr/>
            </a:pPr>
            <a:endParaRPr lang="zh-CN" altLang="en-US" sz="100" noProof="1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73D0B59-E71A-49F3-B551-CA839C0F0463}"/>
              </a:ext>
            </a:extLst>
          </p:cNvPr>
          <p:cNvSpPr/>
          <p:nvPr/>
        </p:nvSpPr>
        <p:spPr>
          <a:xfrm>
            <a:off x="8402638" y="169863"/>
            <a:ext cx="533400" cy="461962"/>
          </a:xfrm>
          <a:prstGeom prst="rect">
            <a:avLst/>
          </a:prstGeom>
          <a:blipFill dpi="0" rotWithShape="1"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00" noProof="1"/>
          </a:p>
        </p:txBody>
      </p:sp>
      <p:sp>
        <p:nvSpPr>
          <p:cNvPr id="1028" name="Title Placeholder 1">
            <a:extLst>
              <a:ext uri="{FF2B5EF4-FFF2-40B4-BE49-F238E27FC236}">
                <a16:creationId xmlns:a16="http://schemas.microsoft.com/office/drawing/2014/main" id="{BD85D195-039B-463A-8874-18F24AF59AFB}"/>
              </a:ext>
            </a:extLst>
          </p:cNvPr>
          <p:cNvSpPr>
            <a:spLocks noGrp="1" noChangeArrowheads="1"/>
          </p:cNvSpPr>
          <p:nvPr>
            <p:ph type="title" idx="4294967295"/>
            <p:custDataLst>
              <p:tags r:id="rId13"/>
            </p:custDataLst>
          </p:nvPr>
        </p:nvSpPr>
        <p:spPr bwMode="auto">
          <a:xfrm>
            <a:off x="385763" y="182563"/>
            <a:ext cx="7886700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  <a:endParaRPr lang="en-US" altLang="zh-CN"/>
          </a:p>
        </p:txBody>
      </p:sp>
      <p:sp>
        <p:nvSpPr>
          <p:cNvPr id="1029" name="Text Placeholder 2">
            <a:extLst>
              <a:ext uri="{FF2B5EF4-FFF2-40B4-BE49-F238E27FC236}">
                <a16:creationId xmlns:a16="http://schemas.microsoft.com/office/drawing/2014/main" id="{EB03D96B-2A6E-427F-9E40-4919E267F2E2}"/>
              </a:ext>
            </a:extLst>
          </p:cNvPr>
          <p:cNvSpPr>
            <a:spLocks noGrp="1" noChangeArrowheads="1"/>
          </p:cNvSpPr>
          <p:nvPr>
            <p:ph type="body" idx="4294967295"/>
            <p:custDataLst>
              <p:tags r:id="rId14"/>
            </p:custDataLst>
          </p:nvPr>
        </p:nvSpPr>
        <p:spPr bwMode="auto">
          <a:xfrm>
            <a:off x="385763" y="882650"/>
            <a:ext cx="8385175" cy="3663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  <a:endParaRPr lang="zh-CN" altLang="zh-CN" noProof="1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7AE5F3-B267-4662-88B3-5A0C6CCD53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hangingPunct="1">
              <a:buFont typeface="Arial" panose="020B0604020202020204" pitchFamily="34" charset="0"/>
              <a:buNone/>
              <a:defRPr sz="900" noProof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865BDE-F4F4-43AF-AD7E-9AA33842C5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hangingPunct="1">
              <a:buFont typeface="Arial" panose="020B0604020202020204" pitchFamily="34" charset="0"/>
              <a:buNone/>
              <a:defRPr sz="900" noProof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829DA0-ADFF-4356-87BD-A98B26F82F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900">
                <a:solidFill>
                  <a:srgbClr val="959696"/>
                </a:solidFill>
              </a:defRPr>
            </a:lvl1pPr>
          </a:lstStyle>
          <a:p>
            <a:fld id="{5AF0A57F-BAEF-4890-A34A-6E4DD830F61D}" type="slidenum">
              <a:rPr lang="zh-CN" altLang="en-US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10" r:id="rId2"/>
    <p:sldLayoutId id="2147483712" r:id="rId3"/>
    <p:sldLayoutId id="2147483709" r:id="rId4"/>
    <p:sldLayoutId id="2147483708" r:id="rId5"/>
    <p:sldLayoutId id="2147483713" r:id="rId6"/>
    <p:sldLayoutId id="2147483714" r:id="rId7"/>
    <p:sldLayoutId id="2147483707" r:id="rId8"/>
    <p:sldLayoutId id="2147483715" r:id="rId9"/>
    <p:sldLayoutId id="2147483706" r:id="rId10"/>
    <p:sldLayoutId id="2147483705" r:id="rId11"/>
  </p:sldLayoutIdLst>
  <p:txStyles>
    <p:titleStyle>
      <a:lvl1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100" kern="1200">
          <a:solidFill>
            <a:schemeClr val="bg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100">
          <a:solidFill>
            <a:schemeClr val="bg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100">
          <a:solidFill>
            <a:schemeClr val="bg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100">
          <a:solidFill>
            <a:schemeClr val="bg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100">
          <a:solidFill>
            <a:schemeClr val="bg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4572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2100">
          <a:solidFill>
            <a:schemeClr val="bg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9144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2100">
          <a:solidFill>
            <a:schemeClr val="bg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3716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2100">
          <a:solidFill>
            <a:schemeClr val="bg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18288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2100">
          <a:solidFill>
            <a:schemeClr val="bg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171450" indent="-171450" algn="l" defTabSz="685800" rtl="0" eaLnBrk="0" fontAlgn="base" hangingPunct="0">
        <a:lnSpc>
          <a:spcPct val="90000"/>
        </a:lnSpc>
        <a:spcBef>
          <a:spcPts val="750"/>
        </a:spcBef>
        <a:spcAft>
          <a:spcPct val="0"/>
        </a:spcAft>
        <a:buSzPct val="60000"/>
        <a:buFont typeface="Wingdings" panose="05000000000000000000" pitchFamily="2" charset="2"/>
        <a:buChar char="n"/>
        <a:defRPr sz="3200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1pPr>
      <a:lvl2pPr marL="5143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8572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12001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4pPr>
      <a:lvl5pPr marL="15430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15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16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1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1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2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2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2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23.xml"/><Relationship Id="rId5" Type="http://schemas.openxmlformats.org/officeDocument/2006/relationships/image" Target="../media/image18.png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2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7.xml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25.xml"/><Relationship Id="rId4" Type="http://schemas.openxmlformats.org/officeDocument/2006/relationships/image" Target="../media/image19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26.xml"/><Relationship Id="rId4" Type="http://schemas.openxmlformats.org/officeDocument/2006/relationships/image" Target="../media/image20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27.xml"/><Relationship Id="rId4" Type="http://schemas.openxmlformats.org/officeDocument/2006/relationships/image" Target="../media/image21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28.xml"/><Relationship Id="rId4" Type="http://schemas.openxmlformats.org/officeDocument/2006/relationships/image" Target="../media/image21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29.xml"/><Relationship Id="rId4" Type="http://schemas.openxmlformats.org/officeDocument/2006/relationships/image" Target="../media/image22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30.xml"/><Relationship Id="rId4" Type="http://schemas.openxmlformats.org/officeDocument/2006/relationships/image" Target="../media/image23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31.xml"/><Relationship Id="rId4" Type="http://schemas.openxmlformats.org/officeDocument/2006/relationships/image" Target="../media/image24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32.xml"/><Relationship Id="rId4" Type="http://schemas.openxmlformats.org/officeDocument/2006/relationships/image" Target="../media/image25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3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34.xml"/><Relationship Id="rId4" Type="http://schemas.openxmlformats.org/officeDocument/2006/relationships/image" Target="../media/image26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7" Type="http://schemas.openxmlformats.org/officeDocument/2006/relationships/image" Target="../media/image7.png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8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35.xml"/><Relationship Id="rId4" Type="http://schemas.openxmlformats.org/officeDocument/2006/relationships/image" Target="../media/image27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36.xml"/><Relationship Id="rId4" Type="http://schemas.openxmlformats.org/officeDocument/2006/relationships/image" Target="../media/image28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37.xml"/><Relationship Id="rId4" Type="http://schemas.openxmlformats.org/officeDocument/2006/relationships/image" Target="../media/image29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3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3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40.xml"/><Relationship Id="rId4" Type="http://schemas.openxmlformats.org/officeDocument/2006/relationships/image" Target="../media/image30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4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42.xml"/><Relationship Id="rId4" Type="http://schemas.openxmlformats.org/officeDocument/2006/relationships/image" Target="../media/image31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43.xml"/><Relationship Id="rId4" Type="http://schemas.openxmlformats.org/officeDocument/2006/relationships/image" Target="../media/image32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44.xml"/><Relationship Id="rId4" Type="http://schemas.openxmlformats.org/officeDocument/2006/relationships/image" Target="../media/image32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9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45.xml"/><Relationship Id="rId4" Type="http://schemas.openxmlformats.org/officeDocument/2006/relationships/image" Target="../media/image3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46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47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.xm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48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49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44.jpeg"/><Relationship Id="rId2" Type="http://schemas.openxmlformats.org/officeDocument/2006/relationships/tags" Target="../tags/tag50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43.emf"/><Relationship Id="rId5" Type="http://schemas.openxmlformats.org/officeDocument/2006/relationships/oleObject" Target="../embeddings/oleObject1.bin"/><Relationship Id="rId4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6.xm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51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7.xm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5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10.xml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8.xm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53.xml"/><Relationship Id="rId5" Type="http://schemas.openxmlformats.org/officeDocument/2006/relationships/image" Target="../media/image55.png"/><Relationship Id="rId4" Type="http://schemas.openxmlformats.org/officeDocument/2006/relationships/image" Target="../media/image54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54.xml"/><Relationship Id="rId4" Type="http://schemas.openxmlformats.org/officeDocument/2006/relationships/image" Target="../media/image5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9.xm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55.xml"/><Relationship Id="rId4" Type="http://schemas.openxmlformats.org/officeDocument/2006/relationships/image" Target="../media/image5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13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4144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50278641-4931-4169-8212-5E87C0B5DF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7500" y="1738313"/>
            <a:ext cx="6815138" cy="898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zh-CN" sz="3600">
                <a:solidFill>
                  <a:schemeClr val="bg1"/>
                </a:solidFill>
                <a:latin typeface="Arial" panose="020B0604020202020204" pitchFamily="34" charset="0"/>
                <a:sym typeface="宋体" panose="02010600030101010101" pitchFamily="2" charset="-122"/>
              </a:rPr>
              <a:t>Android </a:t>
            </a:r>
            <a:r>
              <a:rPr lang="zh-CN" altLang="en-US" sz="3600">
                <a:solidFill>
                  <a:schemeClr val="bg1"/>
                </a:solidFill>
                <a:latin typeface="Arial" panose="020B0604020202020204" pitchFamily="34" charset="0"/>
                <a:sym typeface="宋体" panose="02010600030101010101" pitchFamily="2" charset="-122"/>
              </a:rPr>
              <a:t>移动应用设计与开发</a:t>
            </a:r>
            <a:endParaRPr lang="zh-CN" altLang="en-US" sz="3600" b="1">
              <a:solidFill>
                <a:schemeClr val="bg1"/>
              </a:solidFill>
              <a:latin typeface="Arial" panose="020B0604020202020204" pitchFamily="34" charset="0"/>
              <a:sym typeface="宋体" panose="02010600030101010101" pitchFamily="2" charset="-122"/>
            </a:endParaRPr>
          </a:p>
        </p:txBody>
      </p:sp>
    </p:spTree>
    <p:custDataLst>
      <p:tags r:id="rId1"/>
    </p:custDataLst>
  </p:cSld>
  <p:clrMapOvr>
    <a:masterClrMapping/>
  </p:clrMapOvr>
  <p:transition spd="slow" advTm="0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577" name="组合 16">
            <a:extLst>
              <a:ext uri="{FF2B5EF4-FFF2-40B4-BE49-F238E27FC236}">
                <a16:creationId xmlns:a16="http://schemas.microsoft.com/office/drawing/2014/main" id="{59E83F5C-2670-49EB-A39D-DD9F3D6FEFBB}"/>
              </a:ext>
            </a:extLst>
          </p:cNvPr>
          <p:cNvGrpSpPr>
            <a:grpSpLocks/>
          </p:cNvGrpSpPr>
          <p:nvPr/>
        </p:nvGrpSpPr>
        <p:grpSpPr bwMode="auto">
          <a:xfrm>
            <a:off x="827088" y="819150"/>
            <a:ext cx="7496175" cy="885825"/>
            <a:chOff x="2954339" y="1349947"/>
            <a:chExt cx="7162269" cy="654494"/>
          </a:xfrm>
        </p:grpSpPr>
        <p:sp>
          <p:nvSpPr>
            <p:cNvPr id="24578" name="矩形 17">
              <a:extLst>
                <a:ext uri="{FF2B5EF4-FFF2-40B4-BE49-F238E27FC236}">
                  <a16:creationId xmlns:a16="http://schemas.microsoft.com/office/drawing/2014/main" id="{ADF374A1-B0C7-4B01-A6BA-56DAC760F6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54339" y="1694800"/>
              <a:ext cx="7162269" cy="3096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30000"/>
                </a:lnSpc>
              </a:pPr>
              <a:endParaRPr lang="en-US" altLang="zh-CN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579" name="矩形 18">
              <a:extLst>
                <a:ext uri="{FF2B5EF4-FFF2-40B4-BE49-F238E27FC236}">
                  <a16:creationId xmlns:a16="http://schemas.microsoft.com/office/drawing/2014/main" id="{9AE54EA0-424C-4725-84EF-00E618A2DE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62834" y="1349947"/>
              <a:ext cx="3698240" cy="2501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5.1.4 </a:t>
              </a:r>
              <a:r>
                <a:rPr lang="en-US" altLang="en-US" sz="1600" dirty="0" err="1">
                  <a:latin typeface="微软雅黑" panose="020B0503020204020204" pitchFamily="34" charset="-122"/>
                  <a:ea typeface="微软雅黑" panose="020B0503020204020204" pitchFamily="34" charset="-122"/>
                </a:rPr>
                <a:t>ImageView</a:t>
              </a:r>
              <a:r>
                <a:rPr lang="en-US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</a:p>
          </p:txBody>
        </p:sp>
      </p:grpSp>
      <p:sp>
        <p:nvSpPr>
          <p:cNvPr id="24580" name="TextBox 108">
            <a:extLst>
              <a:ext uri="{FF2B5EF4-FFF2-40B4-BE49-F238E27FC236}">
                <a16:creationId xmlns:a16="http://schemas.microsoft.com/office/drawing/2014/main" id="{425F3807-24A4-4B8A-9D0B-14A99D8E0A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750" y="268288"/>
            <a:ext cx="109562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5.1 </a:t>
            </a:r>
            <a:r>
              <a:rPr lang="en-US" altLang="zh-CN" dirty="0">
                <a:solidFill>
                  <a:schemeClr val="bg1"/>
                </a:solidFill>
                <a:sym typeface="宋体" panose="02010600030101010101" pitchFamily="2" charset="-122"/>
              </a:rPr>
              <a:t> View</a:t>
            </a:r>
            <a:endParaRPr lang="zh-CN" altLang="en-US" dirty="0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grpSp>
        <p:nvGrpSpPr>
          <p:cNvPr id="24581" name="组合 29">
            <a:extLst>
              <a:ext uri="{FF2B5EF4-FFF2-40B4-BE49-F238E27FC236}">
                <a16:creationId xmlns:a16="http://schemas.microsoft.com/office/drawing/2014/main" id="{D987F966-00BC-4C93-BC19-FF80464BB5F9}"/>
              </a:ext>
            </a:extLst>
          </p:cNvPr>
          <p:cNvGrpSpPr>
            <a:grpSpLocks/>
          </p:cNvGrpSpPr>
          <p:nvPr/>
        </p:nvGrpSpPr>
        <p:grpSpPr bwMode="auto">
          <a:xfrm>
            <a:off x="107950" y="244475"/>
            <a:ext cx="360363" cy="360363"/>
            <a:chOff x="1965186" y="1419622"/>
            <a:chExt cx="302558" cy="314067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06D6548-4826-4C30-BDA5-7F1F8544579C}"/>
                </a:ext>
              </a:extLst>
            </p:cNvPr>
            <p:cNvSpPr/>
            <p:nvPr/>
          </p:nvSpPr>
          <p:spPr>
            <a:xfrm>
              <a:off x="1965186" y="1419622"/>
              <a:ext cx="251910" cy="251807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defRPr/>
              </a:pPr>
              <a:endParaRPr lang="zh-CN" altLang="en-US" noProof="1"/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6A77318B-C65D-48DE-B3D4-B8477660EF47}"/>
                </a:ext>
              </a:extLst>
            </p:cNvPr>
            <p:cNvSpPr/>
            <p:nvPr/>
          </p:nvSpPr>
          <p:spPr>
            <a:xfrm>
              <a:off x="2087808" y="1553827"/>
              <a:ext cx="179936" cy="179862"/>
            </a:xfrm>
            <a:prstGeom prst="rect">
              <a:avLst/>
            </a:prstGeom>
            <a:solidFill>
              <a:srgbClr val="0E90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defRPr/>
              </a:pPr>
              <a:endParaRPr lang="zh-CN" altLang="en-US" noProof="1"/>
            </a:p>
          </p:txBody>
        </p:sp>
      </p:grpSp>
      <p:pic>
        <p:nvPicPr>
          <p:cNvPr id="24584" name="图片 283">
            <a:extLst>
              <a:ext uri="{FF2B5EF4-FFF2-40B4-BE49-F238E27FC236}">
                <a16:creationId xmlns:a16="http://schemas.microsoft.com/office/drawing/2014/main" id="{4042A9AA-BD8E-4577-A337-D5995BB2F0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150" y="1203325"/>
            <a:ext cx="2185988" cy="3259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85" name="Rectangle 15">
            <a:extLst>
              <a:ext uri="{FF2B5EF4-FFF2-40B4-BE49-F238E27FC236}">
                <a16:creationId xmlns:a16="http://schemas.microsoft.com/office/drawing/2014/main" id="{B99A809C-FD20-4DA5-8421-D4B14142DE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1275" y="654050"/>
            <a:ext cx="4249738" cy="1477963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zh-CN" sz="1500" dirty="0">
                <a:solidFill>
                  <a:srgbClr val="000000"/>
                </a:solidFill>
                <a:latin typeface="宋体" panose="02010600030101010101" pitchFamily="2" charset="-122"/>
              </a:rPr>
              <a:t>&lt;</a:t>
            </a:r>
            <a:r>
              <a:rPr lang="zh-CN" altLang="zh-CN" sz="1500" b="1" dirty="0">
                <a:solidFill>
                  <a:srgbClr val="000080"/>
                </a:solidFill>
                <a:latin typeface="宋体" panose="02010600030101010101" pitchFamily="2" charset="-122"/>
              </a:rPr>
              <a:t>ImageView </a:t>
            </a:r>
            <a:br>
              <a:rPr lang="zh-CN" altLang="zh-CN" sz="1500" b="1" dirty="0">
                <a:solidFill>
                  <a:srgbClr val="000080"/>
                </a:solidFill>
                <a:latin typeface="宋体" panose="02010600030101010101" pitchFamily="2" charset="-122"/>
              </a:rPr>
            </a:br>
            <a:r>
              <a:rPr lang="zh-CN" altLang="zh-CN" sz="1500" b="1" dirty="0">
                <a:solidFill>
                  <a:srgbClr val="000080"/>
                </a:solidFill>
                <a:latin typeface="宋体" panose="02010600030101010101" pitchFamily="2" charset="-122"/>
              </a:rPr>
              <a:t>   </a:t>
            </a:r>
            <a:r>
              <a:rPr lang="zh-CN" altLang="zh-CN" sz="1500" b="1" dirty="0">
                <a:solidFill>
                  <a:srgbClr val="660E7A"/>
                </a:solidFill>
                <a:latin typeface="宋体" panose="02010600030101010101" pitchFamily="2" charset="-122"/>
              </a:rPr>
              <a:t>android</a:t>
            </a:r>
            <a:r>
              <a:rPr lang="zh-CN" altLang="zh-CN" sz="1500" b="1" dirty="0">
                <a:solidFill>
                  <a:srgbClr val="0000FF"/>
                </a:solidFill>
                <a:latin typeface="宋体" panose="02010600030101010101" pitchFamily="2" charset="-122"/>
              </a:rPr>
              <a:t>:layout_height=</a:t>
            </a:r>
            <a:r>
              <a:rPr lang="zh-CN" altLang="zh-CN" sz="1500" b="1" dirty="0">
                <a:solidFill>
                  <a:srgbClr val="008000"/>
                </a:solidFill>
                <a:latin typeface="宋体" panose="02010600030101010101" pitchFamily="2" charset="-122"/>
              </a:rPr>
              <a:t>"wrap_content"</a:t>
            </a:r>
            <a:br>
              <a:rPr lang="zh-CN" altLang="zh-CN" sz="1500" b="1" dirty="0">
                <a:solidFill>
                  <a:srgbClr val="008000"/>
                </a:solidFill>
                <a:latin typeface="宋体" panose="02010600030101010101" pitchFamily="2" charset="-122"/>
              </a:rPr>
            </a:br>
            <a:r>
              <a:rPr lang="zh-CN" altLang="zh-CN" sz="1500" b="1" dirty="0">
                <a:solidFill>
                  <a:srgbClr val="008000"/>
                </a:solidFill>
                <a:latin typeface="宋体" panose="02010600030101010101" pitchFamily="2" charset="-122"/>
              </a:rPr>
              <a:t>   </a:t>
            </a:r>
            <a:r>
              <a:rPr lang="zh-CN" altLang="zh-CN" sz="1500" b="1" dirty="0">
                <a:solidFill>
                  <a:srgbClr val="660E7A"/>
                </a:solidFill>
                <a:latin typeface="宋体" panose="02010600030101010101" pitchFamily="2" charset="-122"/>
              </a:rPr>
              <a:t>android</a:t>
            </a:r>
            <a:r>
              <a:rPr lang="zh-CN" altLang="zh-CN" sz="1500" b="1" dirty="0">
                <a:solidFill>
                  <a:srgbClr val="0000FF"/>
                </a:solidFill>
                <a:latin typeface="宋体" panose="02010600030101010101" pitchFamily="2" charset="-122"/>
              </a:rPr>
              <a:t>:layout_width=</a:t>
            </a:r>
            <a:r>
              <a:rPr lang="zh-CN" altLang="zh-CN" sz="1500" b="1" dirty="0">
                <a:solidFill>
                  <a:srgbClr val="008000"/>
                </a:solidFill>
                <a:latin typeface="宋体" panose="02010600030101010101" pitchFamily="2" charset="-122"/>
              </a:rPr>
              <a:t>"wrap_content" </a:t>
            </a:r>
            <a:br>
              <a:rPr lang="zh-CN" altLang="zh-CN" sz="1500" b="1" dirty="0">
                <a:solidFill>
                  <a:srgbClr val="008000"/>
                </a:solidFill>
                <a:latin typeface="宋体" panose="02010600030101010101" pitchFamily="2" charset="-122"/>
              </a:rPr>
            </a:br>
            <a:r>
              <a:rPr lang="zh-CN" altLang="zh-CN" sz="1500" b="1" dirty="0">
                <a:solidFill>
                  <a:srgbClr val="008000"/>
                </a:solidFill>
                <a:latin typeface="宋体" panose="02010600030101010101" pitchFamily="2" charset="-122"/>
              </a:rPr>
              <a:t>   </a:t>
            </a:r>
            <a:r>
              <a:rPr lang="zh-CN" altLang="zh-CN" sz="1500" b="1" dirty="0">
                <a:solidFill>
                  <a:srgbClr val="660E7A"/>
                </a:solidFill>
                <a:latin typeface="宋体" panose="02010600030101010101" pitchFamily="2" charset="-122"/>
              </a:rPr>
              <a:t>android</a:t>
            </a:r>
            <a:r>
              <a:rPr lang="zh-CN" altLang="zh-CN" sz="1500" b="1" dirty="0">
                <a:solidFill>
                  <a:srgbClr val="0000FF"/>
                </a:solidFill>
                <a:latin typeface="宋体" panose="02010600030101010101" pitchFamily="2" charset="-122"/>
              </a:rPr>
              <a:t>:src=</a:t>
            </a:r>
            <a:r>
              <a:rPr lang="zh-CN" altLang="zh-CN" sz="1500" b="1" dirty="0">
                <a:solidFill>
                  <a:srgbClr val="008000"/>
                </a:solidFill>
                <a:latin typeface="宋体" panose="02010600030101010101" pitchFamily="2" charset="-122"/>
              </a:rPr>
              <a:t>"@drawable/dog"</a:t>
            </a:r>
            <a:br>
              <a:rPr lang="zh-CN" altLang="zh-CN" sz="1500" b="1" dirty="0">
                <a:solidFill>
                  <a:srgbClr val="008000"/>
                </a:solidFill>
                <a:latin typeface="宋体" panose="02010600030101010101" pitchFamily="2" charset="-122"/>
              </a:rPr>
            </a:br>
            <a:r>
              <a:rPr lang="zh-CN" altLang="zh-CN" sz="1500" b="1" dirty="0">
                <a:solidFill>
                  <a:srgbClr val="008000"/>
                </a:solidFill>
                <a:latin typeface="宋体" panose="02010600030101010101" pitchFamily="2" charset="-122"/>
              </a:rPr>
              <a:t>   </a:t>
            </a:r>
            <a:r>
              <a:rPr lang="zh-CN" altLang="zh-CN" sz="1500" b="1" dirty="0">
                <a:solidFill>
                  <a:srgbClr val="660E7A"/>
                </a:solidFill>
                <a:latin typeface="宋体" panose="02010600030101010101" pitchFamily="2" charset="-122"/>
              </a:rPr>
              <a:t>android</a:t>
            </a:r>
            <a:r>
              <a:rPr lang="zh-CN" altLang="zh-CN" sz="1500" b="1" dirty="0">
                <a:solidFill>
                  <a:srgbClr val="0000FF"/>
                </a:solidFill>
                <a:latin typeface="宋体" panose="02010600030101010101" pitchFamily="2" charset="-122"/>
              </a:rPr>
              <a:t>:id=</a:t>
            </a:r>
            <a:r>
              <a:rPr lang="zh-CN" altLang="zh-CN" sz="1500" b="1" dirty="0">
                <a:solidFill>
                  <a:srgbClr val="008000"/>
                </a:solidFill>
                <a:latin typeface="宋体" panose="02010600030101010101" pitchFamily="2" charset="-122"/>
              </a:rPr>
              <a:t>"@+id/imageView1"</a:t>
            </a:r>
            <a:br>
              <a:rPr lang="zh-CN" altLang="zh-CN" sz="1500" b="1" dirty="0">
                <a:solidFill>
                  <a:srgbClr val="008000"/>
                </a:solidFill>
                <a:latin typeface="宋体" panose="02010600030101010101" pitchFamily="2" charset="-122"/>
              </a:rPr>
            </a:br>
            <a:r>
              <a:rPr lang="zh-CN" altLang="zh-CN" sz="1500" dirty="0">
                <a:solidFill>
                  <a:srgbClr val="000000"/>
                </a:solidFill>
                <a:latin typeface="宋体" panose="02010600030101010101" pitchFamily="2" charset="-122"/>
              </a:rPr>
              <a:t>/&gt;</a:t>
            </a:r>
            <a:endParaRPr lang="zh-CN" altLang="zh-CN" dirty="0"/>
          </a:p>
        </p:txBody>
      </p:sp>
      <p:pic>
        <p:nvPicPr>
          <p:cNvPr id="24586" name="图片 8">
            <a:extLst>
              <a:ext uri="{FF2B5EF4-FFF2-40B4-BE49-F238E27FC236}">
                <a16:creationId xmlns:a16="http://schemas.microsoft.com/office/drawing/2014/main" id="{3BF97AEE-9D69-46CE-A7E7-1E67412F9B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140" y="2132013"/>
            <a:ext cx="2045218" cy="24479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87" name="矩形 9">
            <a:extLst>
              <a:ext uri="{FF2B5EF4-FFF2-40B4-BE49-F238E27FC236}">
                <a16:creationId xmlns:a16="http://schemas.microsoft.com/office/drawing/2014/main" id="{2372193A-52BA-4EA6-983D-167BD77D2F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988" y="4853391"/>
            <a:ext cx="5021263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1100"/>
              <a:t>https://github.com/HBU/AndroidDemo/tree/master/chapter05/ViewExample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3132214-953C-44B5-BCA4-2EF91D326418}"/>
              </a:ext>
            </a:extLst>
          </p:cNvPr>
          <p:cNvSpPr txBox="1"/>
          <p:nvPr/>
        </p:nvSpPr>
        <p:spPr>
          <a:xfrm>
            <a:off x="3923955" y="2152150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把图片拷贝到指定文件夹</a:t>
            </a:r>
          </a:p>
        </p:txBody>
      </p:sp>
    </p:spTree>
    <p:custDataLst>
      <p:tags r:id="rId1"/>
    </p:custDataLst>
  </p:cSld>
  <p:clrMapOvr>
    <a:masterClrMapping/>
  </p:clrMapOvr>
  <p:transition spd="slow" advTm="0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矩形 17">
            <a:extLst>
              <a:ext uri="{FF2B5EF4-FFF2-40B4-BE49-F238E27FC236}">
                <a16:creationId xmlns:a16="http://schemas.microsoft.com/office/drawing/2014/main" id="{A5D711A1-F720-419A-A5ED-BCACBDE25B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7088" y="1285875"/>
            <a:ext cx="7496175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endParaRPr lang="en-US" altLang="zh-CN" sz="120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626" name="TextBox 108">
            <a:extLst>
              <a:ext uri="{FF2B5EF4-FFF2-40B4-BE49-F238E27FC236}">
                <a16:creationId xmlns:a16="http://schemas.microsoft.com/office/drawing/2014/main" id="{F0E4209D-4622-439D-B87F-486B50C4DD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750" y="268288"/>
            <a:ext cx="1309688" cy="38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5.2 Layout</a:t>
            </a:r>
          </a:p>
        </p:txBody>
      </p:sp>
      <p:grpSp>
        <p:nvGrpSpPr>
          <p:cNvPr id="26627" name="组合 29">
            <a:extLst>
              <a:ext uri="{FF2B5EF4-FFF2-40B4-BE49-F238E27FC236}">
                <a16:creationId xmlns:a16="http://schemas.microsoft.com/office/drawing/2014/main" id="{1BE81244-4BFE-47CC-ABB3-DCF0867E6F5B}"/>
              </a:ext>
            </a:extLst>
          </p:cNvPr>
          <p:cNvGrpSpPr>
            <a:grpSpLocks/>
          </p:cNvGrpSpPr>
          <p:nvPr/>
        </p:nvGrpSpPr>
        <p:grpSpPr bwMode="auto">
          <a:xfrm>
            <a:off x="107950" y="244475"/>
            <a:ext cx="360363" cy="360363"/>
            <a:chOff x="1965186" y="1419622"/>
            <a:chExt cx="302558" cy="314067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6AD207D1-0C8E-4CAE-9CC8-530CD8787C10}"/>
                </a:ext>
              </a:extLst>
            </p:cNvPr>
            <p:cNvSpPr/>
            <p:nvPr/>
          </p:nvSpPr>
          <p:spPr>
            <a:xfrm>
              <a:off x="1965186" y="1419622"/>
              <a:ext cx="251910" cy="251807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defRPr/>
              </a:pPr>
              <a:endParaRPr lang="zh-CN" altLang="en-US" noProof="1"/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4F9B119-8228-49CE-84CE-69B6DF6F30E5}"/>
                </a:ext>
              </a:extLst>
            </p:cNvPr>
            <p:cNvSpPr/>
            <p:nvPr/>
          </p:nvSpPr>
          <p:spPr>
            <a:xfrm>
              <a:off x="2087808" y="1553827"/>
              <a:ext cx="179936" cy="179862"/>
            </a:xfrm>
            <a:prstGeom prst="rect">
              <a:avLst/>
            </a:prstGeom>
            <a:solidFill>
              <a:srgbClr val="0E90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defRPr/>
              </a:pPr>
              <a:endParaRPr lang="zh-CN" altLang="en-US" noProof="1"/>
            </a:p>
          </p:txBody>
        </p:sp>
      </p:grpSp>
      <p:sp>
        <p:nvSpPr>
          <p:cNvPr id="26630" name="文本框 6">
            <a:extLst>
              <a:ext uri="{FF2B5EF4-FFF2-40B4-BE49-F238E27FC236}">
                <a16:creationId xmlns:a16="http://schemas.microsoft.com/office/drawing/2014/main" id="{B6489B9C-5E7A-4BC0-9BDC-8FDCF19E18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7988" y="764273"/>
            <a:ext cx="3889260" cy="10113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1400" b="1" dirty="0">
                <a:latin typeface="宋体" panose="02010600030101010101" pitchFamily="2" charset="-122"/>
              </a:rPr>
              <a:t>一、LinearLayout</a:t>
            </a:r>
            <a:endParaRPr lang="zh-CN" altLang="en-US" sz="1400" dirty="0">
              <a:latin typeface="宋体" panose="02010600030101010101" pitchFamily="2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1400" b="1" dirty="0">
                <a:latin typeface="宋体" panose="02010600030101010101" pitchFamily="2" charset="-122"/>
              </a:rPr>
              <a:t>二、RelativeLayout</a:t>
            </a:r>
            <a:endParaRPr lang="zh-CN" altLang="en-US" sz="1400" dirty="0">
              <a:latin typeface="宋体" panose="02010600030101010101" pitchFamily="2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1400" b="1" dirty="0">
                <a:latin typeface="宋体" panose="02010600030101010101" pitchFamily="2" charset="-122"/>
              </a:rPr>
              <a:t>三、TableLayout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EE9ADA3-79DA-45AC-9613-7DD06FDE95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4646" y="1535858"/>
            <a:ext cx="3776955" cy="3104399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9F134CD5-03C1-47B0-A016-BE7B6E276223}"/>
              </a:ext>
            </a:extLst>
          </p:cNvPr>
          <p:cNvSpPr txBox="1"/>
          <p:nvPr/>
        </p:nvSpPr>
        <p:spPr>
          <a:xfrm>
            <a:off x="4575830" y="979923"/>
            <a:ext cx="3025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 err="1"/>
              <a:t>ConstraintLayout</a:t>
            </a:r>
            <a:r>
              <a:rPr lang="zh-CN" altLang="en-US" dirty="0"/>
              <a:t>约束布局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E8886C2-3DAE-46E2-8B8B-6D4613E045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2353" y="1959647"/>
            <a:ext cx="3546151" cy="268061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slow" advTm="0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673" name="组合 16">
            <a:extLst>
              <a:ext uri="{FF2B5EF4-FFF2-40B4-BE49-F238E27FC236}">
                <a16:creationId xmlns:a16="http://schemas.microsoft.com/office/drawing/2014/main" id="{5688D97D-143B-4802-B152-18192992F448}"/>
              </a:ext>
            </a:extLst>
          </p:cNvPr>
          <p:cNvGrpSpPr>
            <a:grpSpLocks/>
          </p:cNvGrpSpPr>
          <p:nvPr/>
        </p:nvGrpSpPr>
        <p:grpSpPr bwMode="auto">
          <a:xfrm>
            <a:off x="827088" y="819150"/>
            <a:ext cx="7496175" cy="885825"/>
            <a:chOff x="2954339" y="1349947"/>
            <a:chExt cx="7162269" cy="654494"/>
          </a:xfrm>
        </p:grpSpPr>
        <p:sp>
          <p:nvSpPr>
            <p:cNvPr id="28674" name="矩形 17">
              <a:extLst>
                <a:ext uri="{FF2B5EF4-FFF2-40B4-BE49-F238E27FC236}">
                  <a16:creationId xmlns:a16="http://schemas.microsoft.com/office/drawing/2014/main" id="{DCF14EE2-2B75-4EE5-9E42-47A0ACCD3A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54339" y="1694800"/>
              <a:ext cx="7162269" cy="3096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30000"/>
                </a:lnSpc>
              </a:pPr>
              <a:endParaRPr lang="en-US" altLang="zh-CN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675" name="矩形 18">
              <a:extLst>
                <a:ext uri="{FF2B5EF4-FFF2-40B4-BE49-F238E27FC236}">
                  <a16:creationId xmlns:a16="http://schemas.microsoft.com/office/drawing/2014/main" id="{68F74DCC-C290-4C9F-B782-444BFEA04C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62834" y="1349947"/>
              <a:ext cx="3698240" cy="2605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en-US" sz="1600">
                  <a:latin typeface="微软雅黑" panose="020B0503020204020204" pitchFamily="34" charset="-122"/>
                  <a:ea typeface="微软雅黑" panose="020B0503020204020204" pitchFamily="34" charset="-122"/>
                </a:rPr>
                <a:t>5.2.1 LinearLayout</a:t>
              </a:r>
            </a:p>
          </p:txBody>
        </p:sp>
      </p:grpSp>
      <p:sp>
        <p:nvSpPr>
          <p:cNvPr id="28676" name="TextBox 108">
            <a:extLst>
              <a:ext uri="{FF2B5EF4-FFF2-40B4-BE49-F238E27FC236}">
                <a16:creationId xmlns:a16="http://schemas.microsoft.com/office/drawing/2014/main" id="{8FF63A9A-02D7-4157-AA6D-681E1BB45A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750" y="268288"/>
            <a:ext cx="1309688" cy="658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5.2 Layout</a:t>
            </a:r>
          </a:p>
          <a:p>
            <a:pPr eaLnBrk="1" hangingPunct="1"/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grpSp>
        <p:nvGrpSpPr>
          <p:cNvPr id="28677" name="组合 29">
            <a:extLst>
              <a:ext uri="{FF2B5EF4-FFF2-40B4-BE49-F238E27FC236}">
                <a16:creationId xmlns:a16="http://schemas.microsoft.com/office/drawing/2014/main" id="{5A6C43E3-E37B-4C77-B245-C03D47C6FF67}"/>
              </a:ext>
            </a:extLst>
          </p:cNvPr>
          <p:cNvGrpSpPr>
            <a:grpSpLocks/>
          </p:cNvGrpSpPr>
          <p:nvPr/>
        </p:nvGrpSpPr>
        <p:grpSpPr bwMode="auto">
          <a:xfrm>
            <a:off x="107950" y="244475"/>
            <a:ext cx="360363" cy="360363"/>
            <a:chOff x="1965186" y="1419622"/>
            <a:chExt cx="302558" cy="314067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59859EC1-4334-4833-B4C1-19125BE50EF5}"/>
                </a:ext>
              </a:extLst>
            </p:cNvPr>
            <p:cNvSpPr/>
            <p:nvPr/>
          </p:nvSpPr>
          <p:spPr>
            <a:xfrm>
              <a:off x="1965186" y="1419622"/>
              <a:ext cx="251910" cy="251807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defRPr/>
              </a:pPr>
              <a:endParaRPr lang="zh-CN" altLang="en-US" noProof="1"/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74E938DC-BB8E-430E-9FC3-7E923E029126}"/>
                </a:ext>
              </a:extLst>
            </p:cNvPr>
            <p:cNvSpPr/>
            <p:nvPr/>
          </p:nvSpPr>
          <p:spPr>
            <a:xfrm>
              <a:off x="2087808" y="1553827"/>
              <a:ext cx="179936" cy="179862"/>
            </a:xfrm>
            <a:prstGeom prst="rect">
              <a:avLst/>
            </a:prstGeom>
            <a:solidFill>
              <a:srgbClr val="0E90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defRPr/>
              </a:pPr>
              <a:endParaRPr lang="zh-CN" altLang="en-US" noProof="1"/>
            </a:p>
          </p:txBody>
        </p:sp>
      </p:grpSp>
      <p:sp>
        <p:nvSpPr>
          <p:cNvPr id="28680" name="文本框 6">
            <a:extLst>
              <a:ext uri="{FF2B5EF4-FFF2-40B4-BE49-F238E27FC236}">
                <a16:creationId xmlns:a16="http://schemas.microsoft.com/office/drawing/2014/main" id="{1F7062B9-71C2-4F32-9818-800DA03AF0E7}"/>
              </a:ext>
            </a:extLst>
          </p:cNvPr>
          <p:cNvSpPr txBox="1"/>
          <p:nvPr/>
        </p:nvSpPr>
        <p:spPr>
          <a:xfrm>
            <a:off x="731838" y="1285875"/>
            <a:ext cx="4675187" cy="3000375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1400" b="1" noProof="1">
                <a:solidFill>
                  <a:schemeClr val="tx1"/>
                </a:solidFill>
                <a:latin typeface="宋体" panose="02010600030101010101" pitchFamily="2" charset="-122"/>
                <a:sym typeface="+mn-ea"/>
              </a:rPr>
              <a:t>第一种：垂直放置（VERTICAL）</a:t>
            </a:r>
            <a:endParaRPr lang="zh-CN" altLang="en-US" sz="1400" noProof="1">
              <a:solidFill>
                <a:schemeClr val="tx1"/>
              </a:solidFill>
              <a:latin typeface="宋体" panose="02010600030101010101" pitchFamily="2" charset="-122"/>
              <a:sym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"/>
              <a:defRPr/>
            </a:pPr>
            <a:r>
              <a:rPr lang="zh-CN" altLang="en-US" sz="1400" noProof="1">
                <a:latin typeface="宋体" panose="02010600030101010101" pitchFamily="2" charset="-122"/>
                <a:sym typeface="+mn-ea"/>
              </a:rPr>
              <a:t>放置的控件或者容器只能在该列中的某个位置</a:t>
            </a: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"/>
              <a:defRPr/>
            </a:pPr>
            <a:r>
              <a:rPr lang="zh-CN" altLang="en-US" sz="1400" noProof="1">
                <a:latin typeface="宋体" panose="02010600030101010101" pitchFamily="2" charset="-122"/>
                <a:sym typeface="+mn-ea"/>
              </a:rPr>
              <a:t>两个控件之间只存在上下方向的关系</a:t>
            </a: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"/>
              <a:defRPr/>
            </a:pPr>
            <a:r>
              <a:rPr lang="zh-CN" altLang="en-US" sz="1400" noProof="1">
                <a:latin typeface="宋体" panose="02010600030101010101" pitchFamily="2" charset="-122"/>
                <a:sym typeface="+mn-ea"/>
              </a:rPr>
              <a:t>一列放满后，再添加的控件在屏幕之外，无法看见</a:t>
            </a: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"/>
              <a:defRPr/>
            </a:pPr>
            <a:endParaRPr lang="zh-CN" altLang="en-US" sz="1400" noProof="1">
              <a:latin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1400" b="1" noProof="1">
                <a:solidFill>
                  <a:schemeClr val="tx1"/>
                </a:solidFill>
                <a:latin typeface="宋体" panose="02010600030101010101" pitchFamily="2" charset="-122"/>
                <a:sym typeface="+mn-ea"/>
              </a:rPr>
              <a:t>第二种：水平放置（HORIZONTAL）</a:t>
            </a: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"/>
              <a:defRPr/>
            </a:pPr>
            <a:r>
              <a:rPr lang="zh-CN" altLang="en-US" sz="1400" noProof="1">
                <a:latin typeface="宋体" panose="02010600030101010101" pitchFamily="2" charset="-122"/>
                <a:sym typeface="+mn-ea"/>
              </a:rPr>
              <a:t>容器里面存放的控件或者容器只能以一行的形式出现</a:t>
            </a: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"/>
              <a:defRPr/>
            </a:pPr>
            <a:r>
              <a:rPr lang="zh-CN" altLang="en-US" sz="1400" noProof="1">
                <a:latin typeface="宋体" panose="02010600030101010101" pitchFamily="2" charset="-122"/>
                <a:sym typeface="+mn-ea"/>
              </a:rPr>
              <a:t>当放置水平方向满屏时不会自动换行，再放置的控件将在屏幕之外存在，无法看见</a:t>
            </a:r>
          </a:p>
        </p:txBody>
      </p:sp>
      <p:pic>
        <p:nvPicPr>
          <p:cNvPr id="28681" name="Picture 83" descr="device-2012-06-17-133448">
            <a:extLst>
              <a:ext uri="{FF2B5EF4-FFF2-40B4-BE49-F238E27FC236}">
                <a16:creationId xmlns:a16="http://schemas.microsoft.com/office/drawing/2014/main" id="{05E8EA6A-7470-4D68-A3FB-459D932D3C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6185" y="1863948"/>
            <a:ext cx="1633537" cy="2449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82" name="图片 272" descr="device-2012-06-17-133553">
            <a:extLst>
              <a:ext uri="{FF2B5EF4-FFF2-40B4-BE49-F238E27FC236}">
                <a16:creationId xmlns:a16="http://schemas.microsoft.com/office/drawing/2014/main" id="{525937C9-7F90-4330-A919-6E0C408119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8970" y="1285875"/>
            <a:ext cx="1603375" cy="2405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83" name="矩形 1">
            <a:extLst>
              <a:ext uri="{FF2B5EF4-FFF2-40B4-BE49-F238E27FC236}">
                <a16:creationId xmlns:a16="http://schemas.microsoft.com/office/drawing/2014/main" id="{FF8C7234-B426-444E-894C-4D944F8024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188" y="4613275"/>
            <a:ext cx="4572000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1100"/>
              <a:t>https://github.com/HBU/AndroidDemo/tree/master/chapter05/LayOut</a:t>
            </a:r>
          </a:p>
        </p:txBody>
      </p:sp>
    </p:spTree>
    <p:custDataLst>
      <p:tags r:id="rId1"/>
    </p:custDataLst>
  </p:cSld>
  <p:clrMapOvr>
    <a:masterClrMapping/>
  </p:clrMapOvr>
  <p:transition spd="slow" advTm="0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21" name="组合 16">
            <a:extLst>
              <a:ext uri="{FF2B5EF4-FFF2-40B4-BE49-F238E27FC236}">
                <a16:creationId xmlns:a16="http://schemas.microsoft.com/office/drawing/2014/main" id="{C06AF87A-DA1E-466C-8A24-EB7F1ABB38EB}"/>
              </a:ext>
            </a:extLst>
          </p:cNvPr>
          <p:cNvGrpSpPr>
            <a:grpSpLocks/>
          </p:cNvGrpSpPr>
          <p:nvPr/>
        </p:nvGrpSpPr>
        <p:grpSpPr bwMode="auto">
          <a:xfrm>
            <a:off x="827088" y="819150"/>
            <a:ext cx="7496175" cy="885825"/>
            <a:chOff x="2954339" y="1349947"/>
            <a:chExt cx="7162269" cy="654494"/>
          </a:xfrm>
        </p:grpSpPr>
        <p:sp>
          <p:nvSpPr>
            <p:cNvPr id="30722" name="矩形 17">
              <a:extLst>
                <a:ext uri="{FF2B5EF4-FFF2-40B4-BE49-F238E27FC236}">
                  <a16:creationId xmlns:a16="http://schemas.microsoft.com/office/drawing/2014/main" id="{E23A51D9-2D77-4973-9C5B-E0A7956C3A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54339" y="1694800"/>
              <a:ext cx="7162269" cy="3096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30000"/>
                </a:lnSpc>
              </a:pPr>
              <a:endParaRPr lang="en-US" altLang="zh-CN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723" name="矩形 18">
              <a:extLst>
                <a:ext uri="{FF2B5EF4-FFF2-40B4-BE49-F238E27FC236}">
                  <a16:creationId xmlns:a16="http://schemas.microsoft.com/office/drawing/2014/main" id="{94164E51-BDDE-41DF-A05D-B3D66968E3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62834" y="1349947"/>
              <a:ext cx="3698240" cy="2605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en-US" sz="1600">
                  <a:latin typeface="微软雅黑" panose="020B0503020204020204" pitchFamily="34" charset="-122"/>
                  <a:ea typeface="微软雅黑" panose="020B0503020204020204" pitchFamily="34" charset="-122"/>
                </a:rPr>
                <a:t>5.2.1 LinearLayout</a:t>
              </a:r>
            </a:p>
          </p:txBody>
        </p:sp>
      </p:grpSp>
      <p:sp>
        <p:nvSpPr>
          <p:cNvPr id="30724" name="TextBox 108">
            <a:extLst>
              <a:ext uri="{FF2B5EF4-FFF2-40B4-BE49-F238E27FC236}">
                <a16:creationId xmlns:a16="http://schemas.microsoft.com/office/drawing/2014/main" id="{08A98AA6-D022-4AE8-B75E-48B6AA6266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750" y="268288"/>
            <a:ext cx="1309688" cy="658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5.2 Layout</a:t>
            </a:r>
          </a:p>
          <a:p>
            <a:pPr eaLnBrk="1" hangingPunct="1"/>
            <a:endParaRPr lang="en-US" altLang="zh-CN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0725" name="组合 29">
            <a:extLst>
              <a:ext uri="{FF2B5EF4-FFF2-40B4-BE49-F238E27FC236}">
                <a16:creationId xmlns:a16="http://schemas.microsoft.com/office/drawing/2014/main" id="{C6F85C1C-443D-4B2A-A98A-EECE1730DC37}"/>
              </a:ext>
            </a:extLst>
          </p:cNvPr>
          <p:cNvGrpSpPr>
            <a:grpSpLocks/>
          </p:cNvGrpSpPr>
          <p:nvPr/>
        </p:nvGrpSpPr>
        <p:grpSpPr bwMode="auto">
          <a:xfrm>
            <a:off x="107950" y="244475"/>
            <a:ext cx="360363" cy="360363"/>
            <a:chOff x="1965186" y="1419622"/>
            <a:chExt cx="302558" cy="314067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0BF0AC8B-3A1D-43E3-8119-0F9F1604BB76}"/>
                </a:ext>
              </a:extLst>
            </p:cNvPr>
            <p:cNvSpPr/>
            <p:nvPr/>
          </p:nvSpPr>
          <p:spPr>
            <a:xfrm>
              <a:off x="1965186" y="1419622"/>
              <a:ext cx="251910" cy="251807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defRPr/>
              </a:pPr>
              <a:endParaRPr lang="zh-CN" altLang="en-US" noProof="1"/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1BF7C4BD-E66A-4096-88D9-CD8339F88ABC}"/>
                </a:ext>
              </a:extLst>
            </p:cNvPr>
            <p:cNvSpPr/>
            <p:nvPr/>
          </p:nvSpPr>
          <p:spPr>
            <a:xfrm>
              <a:off x="2087808" y="1553827"/>
              <a:ext cx="179936" cy="179862"/>
            </a:xfrm>
            <a:prstGeom prst="rect">
              <a:avLst/>
            </a:prstGeom>
            <a:solidFill>
              <a:srgbClr val="0E90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defRPr/>
              </a:pPr>
              <a:endParaRPr lang="zh-CN" altLang="en-US" noProof="1"/>
            </a:p>
          </p:txBody>
        </p:sp>
      </p:grp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4CB232A3-BBBA-4D28-B55D-0E3C1F8498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961294"/>
              </p:ext>
            </p:extLst>
          </p:nvPr>
        </p:nvGraphicFramePr>
        <p:xfrm>
          <a:off x="395710" y="1344613"/>
          <a:ext cx="8424585" cy="28691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962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283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690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线性布局中重要属性</a:t>
                      </a:r>
                    </a:p>
                  </a:txBody>
                  <a:tcPr marL="91439" marR="91439" marT="45765" marB="4576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/>
                        <a:t>对应表示</a:t>
                      </a:r>
                    </a:p>
                  </a:txBody>
                  <a:tcPr marL="91439" marR="91439" marT="45765" marB="4576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6019">
                <a:tc>
                  <a:txBody>
                    <a:bodyPr/>
                    <a:lstStyle/>
                    <a:p>
                      <a:r>
                        <a:rPr lang="en-US" sz="1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android:orientation</a:t>
                      </a:r>
                      <a:endParaRPr lang="en-US" altLang="en-US" sz="1800" kern="1200" dirty="0" err="1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39" marR="91439" marT="45765" marB="45765"/>
                </a:tc>
                <a:tc>
                  <a:txBody>
                    <a:bodyPr/>
                    <a:lstStyle/>
                    <a:p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设置控件或者容器存放的方式（</a:t>
                      </a:r>
                      <a:r>
                        <a:rPr lang="en-US" altLang="zh-CN" sz="135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horizontal | vertical</a:t>
                      </a:r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）</a:t>
                      </a:r>
                    </a:p>
                  </a:txBody>
                  <a:tcPr marL="91439" marR="91439" marT="45765" marB="4576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8107">
                <a:tc>
                  <a:txBody>
                    <a:bodyPr/>
                    <a:lstStyle/>
                    <a:p>
                      <a:r>
                        <a:rPr lang="en-US" sz="1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android:id</a:t>
                      </a:r>
                      <a:endParaRPr lang="en-US" altLang="en-US" sz="1800" kern="1200" dirty="0" err="1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39" marR="91439" marT="45765" marB="45765"/>
                </a:tc>
                <a:tc>
                  <a:txBody>
                    <a:bodyPr/>
                    <a:lstStyle/>
                    <a:p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设置控件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id</a:t>
                      </a:r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，方便在使用时找到其引用</a:t>
                      </a:r>
                    </a:p>
                  </a:txBody>
                  <a:tcPr marL="91439" marR="91439" marT="45765" marB="4576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6905">
                <a:tc>
                  <a:txBody>
                    <a:bodyPr/>
                    <a:lstStyle/>
                    <a:p>
                      <a:r>
                        <a:rPr lang="en-US" sz="1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android:layout_width</a:t>
                      </a:r>
                      <a:endParaRPr lang="en-US" altLang="en-US" sz="1800" kern="1200" dirty="0" err="1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39" marR="91439" marT="45765" marB="45765"/>
                </a:tc>
                <a:tc>
                  <a:txBody>
                    <a:bodyPr/>
                    <a:lstStyle/>
                    <a:p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容器的宽度，该值必须设置</a:t>
                      </a:r>
                    </a:p>
                  </a:txBody>
                  <a:tcPr marL="91439" marR="91439" marT="45765" marB="4576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8663">
                <a:tc>
                  <a:txBody>
                    <a:bodyPr/>
                    <a:lstStyle/>
                    <a:p>
                      <a:r>
                        <a:rPr lang="en-US" sz="1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android:layout_height</a:t>
                      </a:r>
                      <a:endParaRPr lang="en-US" altLang="en-US" sz="1800" kern="1200" dirty="0" err="1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39" marR="91439" marT="45765" marB="45765"/>
                </a:tc>
                <a:tc>
                  <a:txBody>
                    <a:bodyPr/>
                    <a:lstStyle/>
                    <a:p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容器的高度，该值必须设置</a:t>
                      </a:r>
                    </a:p>
                  </a:txBody>
                  <a:tcPr marL="91439" marR="91439" marT="45765" marB="4576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04648">
                <a:tc>
                  <a:txBody>
                    <a:bodyPr/>
                    <a:lstStyle/>
                    <a:p>
                      <a:r>
                        <a:rPr lang="en-US" sz="1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android:layout_weight</a:t>
                      </a:r>
                      <a:endParaRPr lang="en-US" altLang="en-US" sz="1800" kern="1200" dirty="0" err="1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39" marR="91439" marT="45765" marB="45765"/>
                </a:tc>
                <a:tc>
                  <a:txBody>
                    <a:bodyPr/>
                    <a:lstStyle/>
                    <a:p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设置该控件或者容器占父控件或者容器的比例。</a:t>
                      </a:r>
                    </a:p>
                  </a:txBody>
                  <a:tcPr marL="91439" marR="91439" marT="45765" marB="4576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1" name="文本框 10">
            <a:extLst>
              <a:ext uri="{FF2B5EF4-FFF2-40B4-BE49-F238E27FC236}">
                <a16:creationId xmlns:a16="http://schemas.microsoft.com/office/drawing/2014/main" id="{47F653E1-1B41-4637-93B1-D241B9B6F45D}"/>
              </a:ext>
            </a:extLst>
          </p:cNvPr>
          <p:cNvSpPr txBox="1"/>
          <p:nvPr/>
        </p:nvSpPr>
        <p:spPr>
          <a:xfrm>
            <a:off x="395709" y="4324350"/>
            <a:ext cx="741651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i="0" dirty="0">
                <a:solidFill>
                  <a:srgbClr val="222226"/>
                </a:solidFill>
                <a:effectLst/>
                <a:latin typeface="PingFang SC"/>
              </a:rPr>
              <a:t>Android</a:t>
            </a:r>
            <a:r>
              <a:rPr lang="zh-CN" altLang="en-US" b="1" i="0" dirty="0">
                <a:solidFill>
                  <a:srgbClr val="222226"/>
                </a:solidFill>
                <a:effectLst/>
                <a:latin typeface="PingFang SC"/>
              </a:rPr>
              <a:t>线性布局之</a:t>
            </a:r>
            <a:r>
              <a:rPr lang="en-US" altLang="zh-CN" b="1" i="0" dirty="0" err="1">
                <a:solidFill>
                  <a:srgbClr val="222226"/>
                </a:solidFill>
                <a:effectLst/>
                <a:latin typeface="PingFang SC"/>
              </a:rPr>
              <a:t>layout_weight</a:t>
            </a:r>
            <a:endParaRPr lang="en-US" altLang="zh-CN" b="1" i="0" dirty="0">
              <a:solidFill>
                <a:srgbClr val="222226"/>
              </a:solidFill>
              <a:effectLst/>
              <a:latin typeface="PingFang SC"/>
            </a:endParaRPr>
          </a:p>
          <a:p>
            <a:r>
              <a:rPr lang="zh-CN" altLang="en-US" dirty="0"/>
              <a:t>https://blog.csdn.net/yangshuangyue/article/details/118770867</a:t>
            </a:r>
          </a:p>
        </p:txBody>
      </p:sp>
    </p:spTree>
    <p:custDataLst>
      <p:tags r:id="rId1"/>
    </p:custDataLst>
  </p:cSld>
  <p:clrMapOvr>
    <a:masterClrMapping/>
  </p:clrMapOvr>
  <p:transition spd="slow" advTm="0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769" name="组合 16">
            <a:extLst>
              <a:ext uri="{FF2B5EF4-FFF2-40B4-BE49-F238E27FC236}">
                <a16:creationId xmlns:a16="http://schemas.microsoft.com/office/drawing/2014/main" id="{9FE55F54-5388-4D6E-9641-B3E80F2D5666}"/>
              </a:ext>
            </a:extLst>
          </p:cNvPr>
          <p:cNvGrpSpPr>
            <a:grpSpLocks/>
          </p:cNvGrpSpPr>
          <p:nvPr/>
        </p:nvGrpSpPr>
        <p:grpSpPr bwMode="auto">
          <a:xfrm>
            <a:off x="827088" y="819150"/>
            <a:ext cx="7496175" cy="885825"/>
            <a:chOff x="2954339" y="1349947"/>
            <a:chExt cx="7162269" cy="654494"/>
          </a:xfrm>
        </p:grpSpPr>
        <p:sp>
          <p:nvSpPr>
            <p:cNvPr id="32770" name="矩形 17">
              <a:extLst>
                <a:ext uri="{FF2B5EF4-FFF2-40B4-BE49-F238E27FC236}">
                  <a16:creationId xmlns:a16="http://schemas.microsoft.com/office/drawing/2014/main" id="{FFC46A92-01F0-48D7-B698-613037C9EE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54339" y="1694800"/>
              <a:ext cx="7162269" cy="3096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30000"/>
                </a:lnSpc>
              </a:pPr>
              <a:endParaRPr lang="en-US" altLang="zh-CN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771" name="矩形 18">
              <a:extLst>
                <a:ext uri="{FF2B5EF4-FFF2-40B4-BE49-F238E27FC236}">
                  <a16:creationId xmlns:a16="http://schemas.microsoft.com/office/drawing/2014/main" id="{A14D49ED-5330-4DB4-9DCE-B865FBC557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62834" y="1349947"/>
              <a:ext cx="3698240" cy="4408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en-US" sz="1600">
                  <a:latin typeface="微软雅黑" panose="020B0503020204020204" pitchFamily="34" charset="-122"/>
                  <a:ea typeface="微软雅黑" panose="020B0503020204020204" pitchFamily="34" charset="-122"/>
                </a:rPr>
                <a:t>5.2.2 RelativeLayout</a:t>
              </a:r>
              <a:endParaRPr lang="zh-CN" altLang="en-US" sz="1600"/>
            </a:p>
            <a:p>
              <a:pPr eaLnBrk="1" hangingPunct="1"/>
              <a:endParaRPr lang="en-US" altLang="en-US" sz="1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2772" name="TextBox 108">
            <a:extLst>
              <a:ext uri="{FF2B5EF4-FFF2-40B4-BE49-F238E27FC236}">
                <a16:creationId xmlns:a16="http://schemas.microsoft.com/office/drawing/2014/main" id="{971E2729-7352-4D0A-8243-22632BB42B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750" y="268288"/>
            <a:ext cx="1309688" cy="658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5.2 Layout</a:t>
            </a:r>
          </a:p>
          <a:p>
            <a:pPr eaLnBrk="1" hangingPunct="1"/>
            <a:endParaRPr lang="en-US" altLang="zh-CN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2773" name="组合 29">
            <a:extLst>
              <a:ext uri="{FF2B5EF4-FFF2-40B4-BE49-F238E27FC236}">
                <a16:creationId xmlns:a16="http://schemas.microsoft.com/office/drawing/2014/main" id="{A307895E-E601-484F-AE03-F2CB815A4B67}"/>
              </a:ext>
            </a:extLst>
          </p:cNvPr>
          <p:cNvGrpSpPr>
            <a:grpSpLocks/>
          </p:cNvGrpSpPr>
          <p:nvPr/>
        </p:nvGrpSpPr>
        <p:grpSpPr bwMode="auto">
          <a:xfrm>
            <a:off x="107950" y="244475"/>
            <a:ext cx="360363" cy="360363"/>
            <a:chOff x="1965186" y="1419622"/>
            <a:chExt cx="302558" cy="314067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394C1411-0CB7-4431-9A59-2DEB692E1429}"/>
                </a:ext>
              </a:extLst>
            </p:cNvPr>
            <p:cNvSpPr/>
            <p:nvPr/>
          </p:nvSpPr>
          <p:spPr>
            <a:xfrm>
              <a:off x="1965186" y="1419622"/>
              <a:ext cx="251910" cy="251807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defRPr/>
              </a:pPr>
              <a:endParaRPr lang="zh-CN" altLang="en-US" noProof="1"/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1A6F895A-53F9-48BB-8D23-CD6A74BF31B4}"/>
                </a:ext>
              </a:extLst>
            </p:cNvPr>
            <p:cNvSpPr/>
            <p:nvPr/>
          </p:nvSpPr>
          <p:spPr>
            <a:xfrm>
              <a:off x="2087808" y="1553827"/>
              <a:ext cx="179936" cy="179862"/>
            </a:xfrm>
            <a:prstGeom prst="rect">
              <a:avLst/>
            </a:prstGeom>
            <a:solidFill>
              <a:srgbClr val="0E90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defRPr/>
              </a:pPr>
              <a:endParaRPr lang="zh-CN" altLang="en-US" noProof="1"/>
            </a:p>
          </p:txBody>
        </p:sp>
      </p:grpSp>
      <p:sp>
        <p:nvSpPr>
          <p:cNvPr id="32776" name="文本框 4">
            <a:extLst>
              <a:ext uri="{FF2B5EF4-FFF2-40B4-BE49-F238E27FC236}">
                <a16:creationId xmlns:a16="http://schemas.microsoft.com/office/drawing/2014/main" id="{53DDEF95-2635-4D23-937F-69274C28E0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6613" y="1203325"/>
            <a:ext cx="7486650" cy="6882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1400" dirty="0">
                <a:latin typeface="宋体" panose="02010600030101010101" pitchFamily="2" charset="-122"/>
              </a:rPr>
              <a:t>相对布局，是指利用控件之间的相对位置关系来对布局进行放置。</a:t>
            </a:r>
            <a:endParaRPr lang="en-US" altLang="zh-CN" sz="1400" dirty="0">
              <a:latin typeface="宋体" panose="02010600030101010101" pitchFamily="2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1400" dirty="0">
                <a:latin typeface="宋体" panose="02010600030101010101" pitchFamily="2" charset="-122"/>
              </a:rPr>
              <a:t>换句话说，在该容器中的控件与其他任何一个控件或者容器（包括父控件）有相对关系。</a:t>
            </a: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266B9156-BB31-42CC-BF51-4B8191EDFD88}"/>
              </a:ext>
            </a:extLst>
          </p:cNvPr>
          <p:cNvGraphicFramePr>
            <a:graphicFrameLocks noGrp="1"/>
          </p:cNvGraphicFramePr>
          <p:nvPr/>
        </p:nvGraphicFramePr>
        <p:xfrm>
          <a:off x="1231900" y="1979613"/>
          <a:ext cx="6696075" cy="2608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626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334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431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2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RelativeLayout</a:t>
                      </a:r>
                      <a:r>
                        <a:rPr lang="zh-CN" altLang="en-US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的重要属性</a:t>
                      </a:r>
                    </a:p>
                  </a:txBody>
                  <a:tcPr marL="91424" marR="91424" marT="45718" marB="45718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200" dirty="0"/>
                        <a:t>对应表示</a:t>
                      </a:r>
                    </a:p>
                  </a:txBody>
                  <a:tcPr marL="91424" marR="91424" marT="45718" marB="45718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1902">
                <a:tc>
                  <a:txBody>
                    <a:bodyPr/>
                    <a:lstStyle/>
                    <a:p>
                      <a:pPr algn="l"/>
                      <a:r>
                        <a:rPr 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android:layout_alignParentTop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=”</a:t>
                      </a:r>
                      <a:r>
                        <a:rPr 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true|false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”</a:t>
                      </a:r>
                      <a:endParaRPr lang="en-US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24" marR="91424" marT="45718" marB="45718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是否和父控件的顶部平齐</a:t>
                      </a:r>
                    </a:p>
                  </a:txBody>
                  <a:tcPr marL="91424" marR="91424" marT="45718" marB="4571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7934">
                <a:tc>
                  <a:txBody>
                    <a:bodyPr/>
                    <a:lstStyle/>
                    <a:p>
                      <a:pPr algn="l"/>
                      <a:r>
                        <a:rPr 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android:layout_alignParentBottom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=”</a:t>
                      </a:r>
                      <a:r>
                        <a:rPr 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true|false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”</a:t>
                      </a:r>
                      <a:endParaRPr lang="en-US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24" marR="91424" marT="45718" marB="45718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是否和父控件的底部平齐</a:t>
                      </a:r>
                    </a:p>
                  </a:txBody>
                  <a:tcPr marL="91424" marR="91424" marT="45718" marB="45718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8886">
                <a:tc>
                  <a:txBody>
                    <a:bodyPr/>
                    <a:lstStyle/>
                    <a:p>
                      <a:pPr algn="l"/>
                      <a:r>
                        <a:rPr 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android:layout_alignParentLeft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=”</a:t>
                      </a:r>
                      <a:r>
                        <a:rPr 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true|false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”</a:t>
                      </a:r>
                      <a:endParaRPr lang="en-US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24" marR="91424" marT="45718" marB="45718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是否和父控件的左边平齐</a:t>
                      </a:r>
                    </a:p>
                  </a:txBody>
                  <a:tcPr marL="91424" marR="91424" marT="45718" marB="45718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2695">
                <a:tc>
                  <a:txBody>
                    <a:bodyPr/>
                    <a:lstStyle/>
                    <a:p>
                      <a:pPr algn="l"/>
                      <a:r>
                        <a:rPr 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android:layout_alignParentRight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=”</a:t>
                      </a:r>
                      <a:r>
                        <a:rPr 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true|false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”</a:t>
                      </a:r>
                      <a:endParaRPr lang="en-US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24" marR="91424" marT="45718" marB="45718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是否和父控件的右边平齐</a:t>
                      </a:r>
                    </a:p>
                  </a:txBody>
                  <a:tcPr marL="91424" marR="91424" marT="45718" marB="45718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3330">
                <a:tc>
                  <a:txBody>
                    <a:bodyPr/>
                    <a:lstStyle/>
                    <a:p>
                      <a:pPr algn="l"/>
                      <a:r>
                        <a:rPr 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android:layout_centerInParent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=”</a:t>
                      </a:r>
                      <a:r>
                        <a:rPr 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true|false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”</a:t>
                      </a:r>
                      <a:endParaRPr lang="en-US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24" marR="91424" marT="45718" marB="45718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是否在父控件的中间位置</a:t>
                      </a:r>
                    </a:p>
                  </a:txBody>
                  <a:tcPr marL="91424" marR="91424" marT="45718" marB="45718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4283">
                <a:tc>
                  <a:txBody>
                    <a:bodyPr/>
                    <a:lstStyle/>
                    <a:p>
                      <a:pPr algn="l"/>
                      <a:r>
                        <a:rPr 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android:layout_centerInHorizontal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=”</a:t>
                      </a:r>
                      <a:r>
                        <a:rPr 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true|false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”</a:t>
                      </a:r>
                      <a:endParaRPr lang="en-US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24" marR="91424" marT="45718" marB="45718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是否水平方向在父控件的中间</a:t>
                      </a:r>
                    </a:p>
                  </a:txBody>
                  <a:tcPr marL="91424" marR="91424" marT="45718" marB="45718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4917">
                <a:tc>
                  <a:txBody>
                    <a:bodyPr/>
                    <a:lstStyle/>
                    <a:p>
                      <a:pPr algn="l"/>
                      <a:r>
                        <a:rPr 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android:layout_centerInVertical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=”</a:t>
                      </a:r>
                      <a:r>
                        <a:rPr 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true|false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”</a:t>
                      </a:r>
                      <a:endParaRPr lang="en-US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24" marR="91424" marT="45718" marB="45718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是否垂直方向在父控件的中间</a:t>
                      </a:r>
                    </a:p>
                  </a:txBody>
                  <a:tcPr marL="91424" marR="91424" marT="45718" marB="45718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custDataLst>
      <p:tags r:id="rId1"/>
    </p:custDataLst>
  </p:cSld>
  <p:clrMapOvr>
    <a:masterClrMapping/>
  </p:clrMapOvr>
  <p:transition spd="slow" advTm="0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817" name="组合 16">
            <a:extLst>
              <a:ext uri="{FF2B5EF4-FFF2-40B4-BE49-F238E27FC236}">
                <a16:creationId xmlns:a16="http://schemas.microsoft.com/office/drawing/2014/main" id="{A94FCDEF-5A38-45BE-B2DA-6F745526ECDE}"/>
              </a:ext>
            </a:extLst>
          </p:cNvPr>
          <p:cNvGrpSpPr>
            <a:grpSpLocks/>
          </p:cNvGrpSpPr>
          <p:nvPr/>
        </p:nvGrpSpPr>
        <p:grpSpPr bwMode="auto">
          <a:xfrm>
            <a:off x="715054" y="770732"/>
            <a:ext cx="7496175" cy="885825"/>
            <a:chOff x="2954339" y="1349947"/>
            <a:chExt cx="7162269" cy="654494"/>
          </a:xfrm>
        </p:grpSpPr>
        <p:sp>
          <p:nvSpPr>
            <p:cNvPr id="34818" name="矩形 17">
              <a:extLst>
                <a:ext uri="{FF2B5EF4-FFF2-40B4-BE49-F238E27FC236}">
                  <a16:creationId xmlns:a16="http://schemas.microsoft.com/office/drawing/2014/main" id="{CD054D26-193F-482E-9041-4E37DC0BEE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54339" y="1694800"/>
              <a:ext cx="7162269" cy="3096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30000"/>
                </a:lnSpc>
              </a:pPr>
              <a:endParaRPr lang="en-US" altLang="zh-CN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819" name="矩形 18">
              <a:extLst>
                <a:ext uri="{FF2B5EF4-FFF2-40B4-BE49-F238E27FC236}">
                  <a16:creationId xmlns:a16="http://schemas.microsoft.com/office/drawing/2014/main" id="{4DE447EC-C8D3-4F1D-A731-D43BBB79B1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62834" y="1349947"/>
              <a:ext cx="3698240" cy="4408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5.2.2 </a:t>
              </a:r>
              <a:r>
                <a:rPr lang="en-US" altLang="en-US" sz="1600" dirty="0" err="1">
                  <a:latin typeface="微软雅黑" panose="020B0503020204020204" pitchFamily="34" charset="-122"/>
                  <a:ea typeface="微软雅黑" panose="020B0503020204020204" pitchFamily="34" charset="-122"/>
                </a:rPr>
                <a:t>RelativeLayout</a:t>
              </a:r>
              <a:endParaRPr lang="zh-CN" altLang="en-US" sz="1600" dirty="0"/>
            </a:p>
            <a:p>
              <a:pPr eaLnBrk="1" hangingPunct="1"/>
              <a:endParaRPr lang="en-US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4820" name="TextBox 108">
            <a:extLst>
              <a:ext uri="{FF2B5EF4-FFF2-40B4-BE49-F238E27FC236}">
                <a16:creationId xmlns:a16="http://schemas.microsoft.com/office/drawing/2014/main" id="{AFD26DD0-77B6-4864-B799-F98907F4C5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750" y="268288"/>
            <a:ext cx="1309688" cy="658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5.2 Layout</a:t>
            </a:r>
          </a:p>
          <a:p>
            <a:pPr eaLnBrk="1" hangingPunct="1"/>
            <a:endParaRPr lang="en-US" altLang="zh-CN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4821" name="组合 29">
            <a:extLst>
              <a:ext uri="{FF2B5EF4-FFF2-40B4-BE49-F238E27FC236}">
                <a16:creationId xmlns:a16="http://schemas.microsoft.com/office/drawing/2014/main" id="{FF460350-5FC8-4C5F-80C1-81209CEBFEC9}"/>
              </a:ext>
            </a:extLst>
          </p:cNvPr>
          <p:cNvGrpSpPr>
            <a:grpSpLocks/>
          </p:cNvGrpSpPr>
          <p:nvPr/>
        </p:nvGrpSpPr>
        <p:grpSpPr bwMode="auto">
          <a:xfrm>
            <a:off x="107950" y="244475"/>
            <a:ext cx="360363" cy="360363"/>
            <a:chOff x="1965186" y="1419622"/>
            <a:chExt cx="302558" cy="314067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EC9BD759-9391-4698-8AC8-80D705512AA4}"/>
                </a:ext>
              </a:extLst>
            </p:cNvPr>
            <p:cNvSpPr/>
            <p:nvPr/>
          </p:nvSpPr>
          <p:spPr>
            <a:xfrm>
              <a:off x="1965186" y="1419622"/>
              <a:ext cx="251910" cy="251807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defRPr/>
              </a:pPr>
              <a:endParaRPr lang="zh-CN" altLang="en-US" noProof="1"/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5F6E4772-EF29-48F4-9232-9109EF67C25D}"/>
                </a:ext>
              </a:extLst>
            </p:cNvPr>
            <p:cNvSpPr/>
            <p:nvPr/>
          </p:nvSpPr>
          <p:spPr>
            <a:xfrm>
              <a:off x="2087808" y="1553827"/>
              <a:ext cx="179936" cy="179862"/>
            </a:xfrm>
            <a:prstGeom prst="rect">
              <a:avLst/>
            </a:prstGeom>
            <a:solidFill>
              <a:srgbClr val="0E90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defRPr/>
              </a:pPr>
              <a:endParaRPr lang="zh-CN" altLang="en-US" noProof="1"/>
            </a:p>
          </p:txBody>
        </p:sp>
      </p:grpSp>
      <p:sp>
        <p:nvSpPr>
          <p:cNvPr id="34824" name="文本框 1">
            <a:extLst>
              <a:ext uri="{FF2B5EF4-FFF2-40B4-BE49-F238E27FC236}">
                <a16:creationId xmlns:a16="http://schemas.microsoft.com/office/drawing/2014/main" id="{8A312DE3-65CB-42FD-8CF0-A9EB44CA8D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735" y="1117427"/>
            <a:ext cx="23177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400" dirty="0" err="1">
                <a:latin typeface="宋体" panose="02010600030101010101" pitchFamily="2" charset="-122"/>
                <a:sym typeface="宋体" panose="02010600030101010101" pitchFamily="2" charset="-122"/>
              </a:rPr>
              <a:t>RelativeLayout</a:t>
            </a:r>
            <a:r>
              <a:rPr lang="zh-CN" altLang="en-US" sz="1400" dirty="0">
                <a:latin typeface="宋体" panose="02010600030101010101" pitchFamily="2" charset="-122"/>
                <a:sym typeface="宋体" panose="02010600030101010101" pitchFamily="2" charset="-122"/>
              </a:rPr>
              <a:t>的重要属性</a:t>
            </a:r>
            <a:endParaRPr lang="zh-CN" altLang="en-US" sz="1400" dirty="0">
              <a:latin typeface="宋体" panose="02010600030101010101" pitchFamily="2" charset="-122"/>
            </a:endParaRP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E1CB483E-81F3-40A0-9D55-5CFD07E6C95A}"/>
              </a:ext>
            </a:extLst>
          </p:cNvPr>
          <p:cNvGraphicFramePr>
            <a:graphicFrameLocks noGrp="1"/>
          </p:cNvGraphicFramePr>
          <p:nvPr/>
        </p:nvGraphicFramePr>
        <p:xfrm>
          <a:off x="714375" y="1500188"/>
          <a:ext cx="7956550" cy="35575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611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953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745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2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RelativeLayout</a:t>
                      </a:r>
                      <a:r>
                        <a:rPr lang="zh-CN" altLang="en-US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的重要属性</a:t>
                      </a:r>
                    </a:p>
                  </a:txBody>
                  <a:tcPr marT="45732" marB="45732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200" dirty="0"/>
                        <a:t>对应表示</a:t>
                      </a:r>
                    </a:p>
                  </a:txBody>
                  <a:tcPr marT="45732" marB="45732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9228">
                <a:tc>
                  <a:txBody>
                    <a:bodyPr/>
                    <a:lstStyle/>
                    <a:p>
                      <a:pPr algn="l"/>
                      <a:r>
                        <a:rPr 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android:layout_alignTop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=”@id/xxx”</a:t>
                      </a:r>
                      <a:endParaRPr lang="en-US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45732" marB="45732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与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的顶部平齐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（代表控件或者容器的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ID</a:t>
                      </a: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，可以是父控件的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ID</a:t>
                      </a: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）</a:t>
                      </a:r>
                    </a:p>
                  </a:txBody>
                  <a:tcPr marT="45732" marB="45732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7454">
                <a:tc>
                  <a:txBody>
                    <a:bodyPr/>
                    <a:lstStyle/>
                    <a:p>
                      <a:pPr algn="l"/>
                      <a:r>
                        <a:rPr 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android:layout_alignBottom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=”@id/xxx”</a:t>
                      </a:r>
                      <a:endParaRPr lang="en-US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45732" marB="45732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与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的底部平齐</a:t>
                      </a:r>
                    </a:p>
                  </a:txBody>
                  <a:tcPr marT="45732" marB="45732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6819">
                <a:tc>
                  <a:txBody>
                    <a:bodyPr/>
                    <a:lstStyle/>
                    <a:p>
                      <a:pPr algn="l"/>
                      <a:r>
                        <a:rPr 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android:layout_alignLeft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=”@id/xxx”</a:t>
                      </a:r>
                      <a:endParaRPr lang="en-US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45732" marB="45732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与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的左边平齐</a:t>
                      </a:r>
                    </a:p>
                  </a:txBody>
                  <a:tcPr marT="45732" marB="45732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8089">
                <a:tc>
                  <a:txBody>
                    <a:bodyPr/>
                    <a:lstStyle/>
                    <a:p>
                      <a:pPr algn="l"/>
                      <a:r>
                        <a:rPr 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android:layout_alignRight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=”@id/xxx”</a:t>
                      </a:r>
                      <a:endParaRPr lang="en-US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45732" marB="45732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与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的右边平齐</a:t>
                      </a:r>
                    </a:p>
                  </a:txBody>
                  <a:tcPr marT="45732" marB="45732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6819">
                <a:tc>
                  <a:txBody>
                    <a:bodyPr/>
                    <a:lstStyle/>
                    <a:p>
                      <a:pPr algn="l"/>
                      <a:r>
                        <a:rPr 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android:layout_above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=”@id/xxx”</a:t>
                      </a:r>
                      <a:endParaRPr lang="en-US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45732" marB="45732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在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的上面，该控件的底部与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顶部平齐</a:t>
                      </a:r>
                    </a:p>
                  </a:txBody>
                  <a:tcPr marT="45732" marB="45732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7454">
                <a:tc>
                  <a:txBody>
                    <a:bodyPr/>
                    <a:lstStyle/>
                    <a:p>
                      <a:pPr algn="l"/>
                      <a:r>
                        <a:rPr 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android:layout_below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=”@id/xxx”</a:t>
                      </a:r>
                      <a:endParaRPr lang="en-US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45732" marB="45732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在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的下面，该控件的顶部与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顶部平齐</a:t>
                      </a:r>
                    </a:p>
                  </a:txBody>
                  <a:tcPr marT="45732" marB="45732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6819">
                <a:tc>
                  <a:txBody>
                    <a:bodyPr/>
                    <a:lstStyle/>
                    <a:p>
                      <a:pPr algn="l"/>
                      <a:r>
                        <a:rPr 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android:layout_toRightOf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=”@id/xxx”</a:t>
                      </a:r>
                      <a:endParaRPr lang="en-US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45732" marB="45732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在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的右边，该控件的左边与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的右边平齐</a:t>
                      </a:r>
                    </a:p>
                  </a:txBody>
                  <a:tcPr marT="45732" marB="45732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7454">
                <a:tc>
                  <a:txBody>
                    <a:bodyPr/>
                    <a:lstStyle/>
                    <a:p>
                      <a:pPr algn="l"/>
                      <a:r>
                        <a:rPr 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android:layout_toLeftOf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=”@id/xxx”</a:t>
                      </a:r>
                      <a:endParaRPr lang="en-US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45732" marB="45732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在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的左边，该控件的右边与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的左边平齐</a:t>
                      </a:r>
                    </a:p>
                  </a:txBody>
                  <a:tcPr marT="45732" marB="45732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custDataLst>
      <p:tags r:id="rId1"/>
    </p:custDataLst>
  </p:cSld>
  <p:clrMapOvr>
    <a:masterClrMapping/>
  </p:clrMapOvr>
  <p:transition spd="slow" advTm="0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865" name="组合 16">
            <a:extLst>
              <a:ext uri="{FF2B5EF4-FFF2-40B4-BE49-F238E27FC236}">
                <a16:creationId xmlns:a16="http://schemas.microsoft.com/office/drawing/2014/main" id="{19EFA542-D2B8-4716-BE99-8BD73659C694}"/>
              </a:ext>
            </a:extLst>
          </p:cNvPr>
          <p:cNvGrpSpPr>
            <a:grpSpLocks/>
          </p:cNvGrpSpPr>
          <p:nvPr/>
        </p:nvGrpSpPr>
        <p:grpSpPr bwMode="auto">
          <a:xfrm>
            <a:off x="827088" y="819150"/>
            <a:ext cx="7496175" cy="885825"/>
            <a:chOff x="2954339" y="1349947"/>
            <a:chExt cx="7162269" cy="654494"/>
          </a:xfrm>
        </p:grpSpPr>
        <p:sp>
          <p:nvSpPr>
            <p:cNvPr id="36866" name="矩形 17">
              <a:extLst>
                <a:ext uri="{FF2B5EF4-FFF2-40B4-BE49-F238E27FC236}">
                  <a16:creationId xmlns:a16="http://schemas.microsoft.com/office/drawing/2014/main" id="{61636B53-EBC0-491A-8FE0-EB754D731E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54339" y="1694800"/>
              <a:ext cx="7162269" cy="3096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30000"/>
                </a:lnSpc>
              </a:pPr>
              <a:endParaRPr lang="en-US" altLang="zh-CN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867" name="矩形 18">
              <a:extLst>
                <a:ext uri="{FF2B5EF4-FFF2-40B4-BE49-F238E27FC236}">
                  <a16:creationId xmlns:a16="http://schemas.microsoft.com/office/drawing/2014/main" id="{0BD21B91-D16A-48B3-82A5-A370FDB828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62834" y="1349947"/>
              <a:ext cx="3698240" cy="4408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en-US" sz="1600">
                  <a:latin typeface="微软雅黑" panose="020B0503020204020204" pitchFamily="34" charset="-122"/>
                  <a:ea typeface="微软雅黑" panose="020B0503020204020204" pitchFamily="34" charset="-122"/>
                </a:rPr>
                <a:t>5.2.2 RelativeLayout</a:t>
              </a:r>
              <a:endParaRPr lang="zh-CN" altLang="en-US" sz="1600"/>
            </a:p>
            <a:p>
              <a:pPr eaLnBrk="1" hangingPunct="1"/>
              <a:endParaRPr lang="en-US" altLang="en-US" sz="1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6868" name="TextBox 108">
            <a:extLst>
              <a:ext uri="{FF2B5EF4-FFF2-40B4-BE49-F238E27FC236}">
                <a16:creationId xmlns:a16="http://schemas.microsoft.com/office/drawing/2014/main" id="{CCAE8DCA-8762-4E4F-A56A-29F150B4DE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750" y="268288"/>
            <a:ext cx="1309688" cy="658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5.2 Layout</a:t>
            </a:r>
          </a:p>
          <a:p>
            <a:pPr eaLnBrk="1" hangingPunct="1"/>
            <a:endParaRPr lang="en-US" altLang="zh-CN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6869" name="组合 29">
            <a:extLst>
              <a:ext uri="{FF2B5EF4-FFF2-40B4-BE49-F238E27FC236}">
                <a16:creationId xmlns:a16="http://schemas.microsoft.com/office/drawing/2014/main" id="{6E9F1CFB-E548-4AD4-A56C-FC6C2F4813FE}"/>
              </a:ext>
            </a:extLst>
          </p:cNvPr>
          <p:cNvGrpSpPr>
            <a:grpSpLocks/>
          </p:cNvGrpSpPr>
          <p:nvPr/>
        </p:nvGrpSpPr>
        <p:grpSpPr bwMode="auto">
          <a:xfrm>
            <a:off x="107950" y="244475"/>
            <a:ext cx="360363" cy="360363"/>
            <a:chOff x="1965186" y="1419622"/>
            <a:chExt cx="302558" cy="314067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B671B2E6-DDA0-447A-AA95-4620DCC49242}"/>
                </a:ext>
              </a:extLst>
            </p:cNvPr>
            <p:cNvSpPr/>
            <p:nvPr/>
          </p:nvSpPr>
          <p:spPr>
            <a:xfrm>
              <a:off x="1965186" y="1419622"/>
              <a:ext cx="251910" cy="251807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defRPr/>
              </a:pPr>
              <a:endParaRPr lang="zh-CN" altLang="en-US" noProof="1"/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F64581A3-4453-4849-BC50-998DE13D0682}"/>
                </a:ext>
              </a:extLst>
            </p:cNvPr>
            <p:cNvSpPr/>
            <p:nvPr/>
          </p:nvSpPr>
          <p:spPr>
            <a:xfrm>
              <a:off x="2087808" y="1553827"/>
              <a:ext cx="179936" cy="179862"/>
            </a:xfrm>
            <a:prstGeom prst="rect">
              <a:avLst/>
            </a:prstGeom>
            <a:solidFill>
              <a:srgbClr val="0E90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defRPr/>
              </a:pPr>
              <a:endParaRPr lang="zh-CN" altLang="en-US" noProof="1"/>
            </a:p>
          </p:txBody>
        </p:sp>
      </p:grpSp>
      <p:sp>
        <p:nvSpPr>
          <p:cNvPr id="36872" name="文本框 1">
            <a:extLst>
              <a:ext uri="{FF2B5EF4-FFF2-40B4-BE49-F238E27FC236}">
                <a16:creationId xmlns:a16="http://schemas.microsoft.com/office/drawing/2014/main" id="{8B0E1FB5-7604-4A49-899F-03D202F51E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6613" y="1111250"/>
            <a:ext cx="1262062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1400">
                <a:latin typeface="Arial" panose="020B0604020202020204" pitchFamily="34" charset="0"/>
              </a:rPr>
              <a:t>上下左右关系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6873" name="图片 3" descr="device-2012-06-17-142453">
            <a:extLst>
              <a:ext uri="{FF2B5EF4-FFF2-40B4-BE49-F238E27FC236}">
                <a16:creationId xmlns:a16="http://schemas.microsoft.com/office/drawing/2014/main" id="{F3B99D3F-691E-4AF3-A133-2409C20BD4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750" y="1474788"/>
            <a:ext cx="2003425" cy="335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74" name="内容占位符 4" descr="xian">
            <a:extLst>
              <a:ext uri="{FF2B5EF4-FFF2-40B4-BE49-F238E27FC236}">
                <a16:creationId xmlns:a16="http://schemas.microsoft.com/office/drawing/2014/main" id="{B34C8F26-8A3C-42C2-93D4-B501B5D577F7}"/>
              </a:ext>
            </a:extLst>
          </p:cNvPr>
          <p:cNvPicPr>
            <a:picLocks noGrp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7588" y="1557338"/>
            <a:ext cx="1906587" cy="3179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75" name="图片 6" descr="相对">
            <a:extLst>
              <a:ext uri="{FF2B5EF4-FFF2-40B4-BE49-F238E27FC236}">
                <a16:creationId xmlns:a16="http://schemas.microsoft.com/office/drawing/2014/main" id="{536E8C51-31F0-4A01-86F2-7F320DDBC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7950" y="1557338"/>
            <a:ext cx="1885950" cy="3179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76" name="文本框 3">
            <a:extLst>
              <a:ext uri="{FF2B5EF4-FFF2-40B4-BE49-F238E27FC236}">
                <a16:creationId xmlns:a16="http://schemas.microsoft.com/office/drawing/2014/main" id="{285976F2-5042-46A1-90BC-6B6625D651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9375" y="4737100"/>
            <a:ext cx="136525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200">
                <a:latin typeface="Arial" panose="020B0604020202020204" pitchFamily="34" charset="0"/>
              </a:rPr>
              <a:t>LinearLayout</a:t>
            </a:r>
            <a:r>
              <a:rPr lang="zh-CN" altLang="en-US" sz="1200">
                <a:latin typeface="Arial" panose="020B0604020202020204" pitchFamily="34" charset="0"/>
              </a:rPr>
              <a:t>布局</a:t>
            </a:r>
            <a:endParaRPr lang="zh-CN" altLang="en-US" sz="1200"/>
          </a:p>
        </p:txBody>
      </p:sp>
      <p:sp>
        <p:nvSpPr>
          <p:cNvPr id="36877" name="文本框 5">
            <a:extLst>
              <a:ext uri="{FF2B5EF4-FFF2-40B4-BE49-F238E27FC236}">
                <a16:creationId xmlns:a16="http://schemas.microsoft.com/office/drawing/2014/main" id="{C9718403-3373-424A-A3CB-E47F0F0B2E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53213" y="4718050"/>
            <a:ext cx="14938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200">
                <a:latin typeface="Arial" panose="020B0604020202020204" pitchFamily="34" charset="0"/>
                <a:sym typeface="宋体" panose="02010600030101010101" pitchFamily="2" charset="-122"/>
              </a:rPr>
              <a:t>RelativeLayout</a:t>
            </a:r>
            <a:r>
              <a:rPr lang="zh-CN" altLang="en-US" sz="1200">
                <a:latin typeface="Arial" panose="020B0604020202020204" pitchFamily="34" charset="0"/>
                <a:sym typeface="宋体" panose="02010600030101010101" pitchFamily="2" charset="-122"/>
              </a:rPr>
              <a:t>布局</a:t>
            </a:r>
            <a:endParaRPr lang="zh-CN" altLang="en-US" sz="1200"/>
          </a:p>
        </p:txBody>
      </p:sp>
    </p:spTree>
    <p:custDataLst>
      <p:tags r:id="rId1"/>
    </p:custDataLst>
  </p:cSld>
  <p:clrMapOvr>
    <a:masterClrMapping/>
  </p:clrMapOvr>
  <p:transition spd="slow" advTm="0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961" name="组合 16">
            <a:extLst>
              <a:ext uri="{FF2B5EF4-FFF2-40B4-BE49-F238E27FC236}">
                <a16:creationId xmlns:a16="http://schemas.microsoft.com/office/drawing/2014/main" id="{B7E9F31B-3374-4E94-82FB-169DDBD77C18}"/>
              </a:ext>
            </a:extLst>
          </p:cNvPr>
          <p:cNvGrpSpPr>
            <a:grpSpLocks/>
          </p:cNvGrpSpPr>
          <p:nvPr/>
        </p:nvGrpSpPr>
        <p:grpSpPr bwMode="auto">
          <a:xfrm>
            <a:off x="468313" y="820825"/>
            <a:ext cx="7854950" cy="884151"/>
            <a:chOff x="2611545" y="1351184"/>
            <a:chExt cx="7505063" cy="653257"/>
          </a:xfrm>
        </p:grpSpPr>
        <p:sp>
          <p:nvSpPr>
            <p:cNvPr id="40962" name="矩形 17">
              <a:extLst>
                <a:ext uri="{FF2B5EF4-FFF2-40B4-BE49-F238E27FC236}">
                  <a16:creationId xmlns:a16="http://schemas.microsoft.com/office/drawing/2014/main" id="{2EFD79C4-AE2F-4014-AF5C-62C8CAF908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54339" y="1694800"/>
              <a:ext cx="7162269" cy="3096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30000"/>
                </a:lnSpc>
              </a:pPr>
              <a:endParaRPr lang="en-US" altLang="zh-CN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0963" name="矩形 18">
              <a:extLst>
                <a:ext uri="{FF2B5EF4-FFF2-40B4-BE49-F238E27FC236}">
                  <a16:creationId xmlns:a16="http://schemas.microsoft.com/office/drawing/2014/main" id="{FCF361F8-BFC2-4C7F-8674-81ED9F3040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11545" y="1351184"/>
              <a:ext cx="3698240" cy="4408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en-US" sz="1600" dirty="0" err="1">
                  <a:latin typeface="微软雅黑" panose="020B0503020204020204" pitchFamily="34" charset="-122"/>
                  <a:ea typeface="微软雅黑" panose="020B0503020204020204" pitchFamily="34" charset="-122"/>
                </a:rPr>
                <a:t>TableLayout</a:t>
              </a:r>
              <a:endParaRPr lang="en-US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eaLnBrk="1" hangingPunct="1"/>
              <a:endParaRPr lang="en-US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0964" name="TextBox 108">
            <a:extLst>
              <a:ext uri="{FF2B5EF4-FFF2-40B4-BE49-F238E27FC236}">
                <a16:creationId xmlns:a16="http://schemas.microsoft.com/office/drawing/2014/main" id="{4A624457-1289-41AB-9DF5-8B84F1714A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750" y="268288"/>
            <a:ext cx="1309688" cy="658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5.2 Layout</a:t>
            </a:r>
          </a:p>
          <a:p>
            <a:pPr eaLnBrk="1" hangingPunct="1"/>
            <a:endParaRPr lang="en-US" altLang="zh-CN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0965" name="组合 29">
            <a:extLst>
              <a:ext uri="{FF2B5EF4-FFF2-40B4-BE49-F238E27FC236}">
                <a16:creationId xmlns:a16="http://schemas.microsoft.com/office/drawing/2014/main" id="{AE5892C8-1D01-4819-95D3-CB911909BAA3}"/>
              </a:ext>
            </a:extLst>
          </p:cNvPr>
          <p:cNvGrpSpPr>
            <a:grpSpLocks/>
          </p:cNvGrpSpPr>
          <p:nvPr/>
        </p:nvGrpSpPr>
        <p:grpSpPr bwMode="auto">
          <a:xfrm>
            <a:off x="107950" y="244475"/>
            <a:ext cx="360363" cy="360363"/>
            <a:chOff x="1965186" y="1419622"/>
            <a:chExt cx="302558" cy="314067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66419F10-1733-44FB-8E27-40F6C7FC8F09}"/>
                </a:ext>
              </a:extLst>
            </p:cNvPr>
            <p:cNvSpPr/>
            <p:nvPr/>
          </p:nvSpPr>
          <p:spPr>
            <a:xfrm>
              <a:off x="1965186" y="1419622"/>
              <a:ext cx="251910" cy="251807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defRPr/>
              </a:pPr>
              <a:endParaRPr lang="zh-CN" altLang="en-US" noProof="1"/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58404F22-5B09-457B-82C9-DC83E905A36F}"/>
                </a:ext>
              </a:extLst>
            </p:cNvPr>
            <p:cNvSpPr/>
            <p:nvPr/>
          </p:nvSpPr>
          <p:spPr>
            <a:xfrm>
              <a:off x="2087808" y="1553827"/>
              <a:ext cx="179936" cy="179862"/>
            </a:xfrm>
            <a:prstGeom prst="rect">
              <a:avLst/>
            </a:prstGeom>
            <a:solidFill>
              <a:srgbClr val="0E90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defRPr/>
              </a:pPr>
              <a:endParaRPr lang="zh-CN" altLang="en-US" noProof="1"/>
            </a:p>
          </p:txBody>
        </p:sp>
      </p:grpSp>
      <p:sp>
        <p:nvSpPr>
          <p:cNvPr id="40968" name="文本框 1">
            <a:extLst>
              <a:ext uri="{FF2B5EF4-FFF2-40B4-BE49-F238E27FC236}">
                <a16:creationId xmlns:a16="http://schemas.microsoft.com/office/drawing/2014/main" id="{3EF90146-B842-4476-9FBB-50C1F6FC4C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750" y="1477962"/>
            <a:ext cx="8158163" cy="1334533"/>
          </a:xfrm>
          <a:prstGeom prst="rect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1400" dirty="0">
                <a:latin typeface="宋体" panose="02010600030101010101" pitchFamily="2" charset="-122"/>
              </a:rPr>
              <a:t>表格布局，指该容器是一个表格，放置控件时，控件的位置坐落在表格的某个位置上。</a:t>
            </a:r>
          </a:p>
          <a:p>
            <a:pPr eaLnBrk="1" hangingPunct="1">
              <a:lnSpc>
                <a:spcPct val="150000"/>
              </a:lnSpc>
            </a:pPr>
            <a:endParaRPr lang="zh-CN" altLang="en-US" sz="1400" dirty="0">
              <a:latin typeface="宋体" panose="02010600030101010101" pitchFamily="2" charset="-122"/>
            </a:endParaRPr>
          </a:p>
          <a:p>
            <a:pPr marL="285750" indent="-285750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err="1">
                <a:latin typeface="宋体" panose="02010600030101010101" pitchFamily="2" charset="-122"/>
              </a:rPr>
              <a:t>TableLayout</a:t>
            </a:r>
            <a:r>
              <a:rPr lang="zh-CN" altLang="en-US" sz="1400" dirty="0">
                <a:latin typeface="宋体" panose="02010600030101010101" pitchFamily="2" charset="-122"/>
              </a:rPr>
              <a:t>的直接父类是</a:t>
            </a:r>
            <a:r>
              <a:rPr lang="en-US" altLang="zh-CN" sz="1400" dirty="0" err="1">
                <a:latin typeface="宋体" panose="02010600030101010101" pitchFamily="2" charset="-122"/>
              </a:rPr>
              <a:t>LinearLayout</a:t>
            </a:r>
            <a:r>
              <a:rPr lang="zh-CN" altLang="en-US" sz="1400" dirty="0">
                <a:latin typeface="宋体" panose="02010600030101010101" pitchFamily="2" charset="-122"/>
              </a:rPr>
              <a:t>，所以其具有</a:t>
            </a:r>
            <a:r>
              <a:rPr lang="en-US" altLang="zh-CN" sz="1400" dirty="0" err="1">
                <a:latin typeface="宋体" panose="02010600030101010101" pitchFamily="2" charset="-122"/>
              </a:rPr>
              <a:t>LinearLayout</a:t>
            </a:r>
            <a:r>
              <a:rPr lang="zh-CN" altLang="en-US" sz="1400" dirty="0">
                <a:latin typeface="宋体" panose="02010600030101010101" pitchFamily="2" charset="-122"/>
              </a:rPr>
              <a:t>的属性</a:t>
            </a:r>
            <a:endParaRPr lang="en-US" altLang="zh-CN" sz="1400" dirty="0">
              <a:latin typeface="宋体" panose="02010600030101010101" pitchFamily="2" charset="-122"/>
            </a:endParaRPr>
          </a:p>
          <a:p>
            <a:pPr marL="285750" indent="-285750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err="1">
                <a:latin typeface="宋体" panose="02010600030101010101" pitchFamily="2" charset="-122"/>
              </a:rPr>
              <a:t>TableLayout</a:t>
            </a:r>
            <a:r>
              <a:rPr lang="zh-CN" altLang="en-US" sz="1400" dirty="0">
                <a:latin typeface="宋体" panose="02010600030101010101" pitchFamily="2" charset="-122"/>
              </a:rPr>
              <a:t>中的每一行用</a:t>
            </a:r>
            <a:r>
              <a:rPr lang="en-US" altLang="zh-CN" sz="1400" dirty="0" err="1">
                <a:latin typeface="宋体" panose="02010600030101010101" pitchFamily="2" charset="-122"/>
              </a:rPr>
              <a:t>TableRow</a:t>
            </a:r>
            <a:r>
              <a:rPr lang="zh-CN" altLang="en-US" sz="1400" dirty="0">
                <a:latin typeface="宋体" panose="02010600030101010101" pitchFamily="2" charset="-122"/>
              </a:rPr>
              <a:t>表示，每一列就是</a:t>
            </a:r>
            <a:r>
              <a:rPr lang="en-US" altLang="zh-CN" sz="1400" dirty="0" err="1">
                <a:latin typeface="宋体" panose="02010600030101010101" pitchFamily="2" charset="-122"/>
              </a:rPr>
              <a:t>TableRow</a:t>
            </a:r>
            <a:r>
              <a:rPr lang="zh-CN" altLang="en-US" sz="1400" dirty="0">
                <a:latin typeface="宋体" panose="02010600030101010101" pitchFamily="2" charset="-122"/>
              </a:rPr>
              <a:t>中的个数指定的。</a:t>
            </a:r>
          </a:p>
        </p:txBody>
      </p:sp>
    </p:spTree>
    <p:custDataLst>
      <p:tags r:id="rId1"/>
    </p:custDataLst>
  </p:cSld>
  <p:clrMapOvr>
    <a:masterClrMapping/>
  </p:clrMapOvr>
  <p:transition spd="slow" advTm="0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009" name="组合 16">
            <a:extLst>
              <a:ext uri="{FF2B5EF4-FFF2-40B4-BE49-F238E27FC236}">
                <a16:creationId xmlns:a16="http://schemas.microsoft.com/office/drawing/2014/main" id="{EC4C701A-2358-4D58-9C79-A38CCD769799}"/>
              </a:ext>
            </a:extLst>
          </p:cNvPr>
          <p:cNvGrpSpPr>
            <a:grpSpLocks/>
          </p:cNvGrpSpPr>
          <p:nvPr/>
        </p:nvGrpSpPr>
        <p:grpSpPr bwMode="auto">
          <a:xfrm>
            <a:off x="827088" y="819150"/>
            <a:ext cx="7496175" cy="885825"/>
            <a:chOff x="2954339" y="1349947"/>
            <a:chExt cx="7162269" cy="654494"/>
          </a:xfrm>
        </p:grpSpPr>
        <p:sp>
          <p:nvSpPr>
            <p:cNvPr id="43010" name="矩形 17">
              <a:extLst>
                <a:ext uri="{FF2B5EF4-FFF2-40B4-BE49-F238E27FC236}">
                  <a16:creationId xmlns:a16="http://schemas.microsoft.com/office/drawing/2014/main" id="{F8267FFD-936C-4A67-8D13-1CFA735BA3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54339" y="1694800"/>
              <a:ext cx="7162269" cy="3096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30000"/>
                </a:lnSpc>
              </a:pPr>
              <a:endParaRPr lang="en-US" altLang="zh-CN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3011" name="矩形 18">
              <a:extLst>
                <a:ext uri="{FF2B5EF4-FFF2-40B4-BE49-F238E27FC236}">
                  <a16:creationId xmlns:a16="http://schemas.microsoft.com/office/drawing/2014/main" id="{4F17B55E-EADB-4172-AFAA-F2CA909F0B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62834" y="1349947"/>
              <a:ext cx="3698240" cy="2605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en-US" sz="1600">
                  <a:latin typeface="微软雅黑" panose="020B0503020204020204" pitchFamily="34" charset="-122"/>
                  <a:ea typeface="微软雅黑" panose="020B0503020204020204" pitchFamily="34" charset="-122"/>
                </a:rPr>
                <a:t>5.2.4 TableLayout</a:t>
              </a:r>
            </a:p>
          </p:txBody>
        </p:sp>
      </p:grpSp>
      <p:sp>
        <p:nvSpPr>
          <p:cNvPr id="43012" name="TextBox 108">
            <a:extLst>
              <a:ext uri="{FF2B5EF4-FFF2-40B4-BE49-F238E27FC236}">
                <a16:creationId xmlns:a16="http://schemas.microsoft.com/office/drawing/2014/main" id="{59F206D1-FC7C-47B2-9B0B-B3AFD9F018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750" y="268288"/>
            <a:ext cx="1309688" cy="658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5.2 Layout</a:t>
            </a:r>
          </a:p>
          <a:p>
            <a:pPr eaLnBrk="1" hangingPunct="1"/>
            <a:endParaRPr lang="en-US" altLang="zh-CN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3013" name="组合 29">
            <a:extLst>
              <a:ext uri="{FF2B5EF4-FFF2-40B4-BE49-F238E27FC236}">
                <a16:creationId xmlns:a16="http://schemas.microsoft.com/office/drawing/2014/main" id="{A8B0A438-4B65-4630-AC32-4F195B13DC35}"/>
              </a:ext>
            </a:extLst>
          </p:cNvPr>
          <p:cNvGrpSpPr>
            <a:grpSpLocks/>
          </p:cNvGrpSpPr>
          <p:nvPr/>
        </p:nvGrpSpPr>
        <p:grpSpPr bwMode="auto">
          <a:xfrm>
            <a:off x="107950" y="244475"/>
            <a:ext cx="360363" cy="360363"/>
            <a:chOff x="1965186" y="1419622"/>
            <a:chExt cx="302558" cy="314067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B6012789-B0D4-49D5-B3F4-FB0F06CBBD7E}"/>
                </a:ext>
              </a:extLst>
            </p:cNvPr>
            <p:cNvSpPr/>
            <p:nvPr/>
          </p:nvSpPr>
          <p:spPr>
            <a:xfrm>
              <a:off x="1965186" y="1419622"/>
              <a:ext cx="251910" cy="251807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defRPr/>
              </a:pPr>
              <a:endParaRPr lang="zh-CN" altLang="en-US" noProof="1"/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741F1852-815C-49E6-A8A7-0DC6FDDFB53F}"/>
                </a:ext>
              </a:extLst>
            </p:cNvPr>
            <p:cNvSpPr/>
            <p:nvPr/>
          </p:nvSpPr>
          <p:spPr>
            <a:xfrm>
              <a:off x="2087808" y="1553827"/>
              <a:ext cx="179936" cy="179862"/>
            </a:xfrm>
            <a:prstGeom prst="rect">
              <a:avLst/>
            </a:prstGeom>
            <a:solidFill>
              <a:srgbClr val="0E90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defRPr/>
              </a:pPr>
              <a:endParaRPr lang="zh-CN" altLang="en-US" noProof="1"/>
            </a:p>
          </p:txBody>
        </p:sp>
      </p:grpSp>
      <p:pic>
        <p:nvPicPr>
          <p:cNvPr id="43016" name="图片 3" descr="device-2012-06-17-142453">
            <a:extLst>
              <a:ext uri="{FF2B5EF4-FFF2-40B4-BE49-F238E27FC236}">
                <a16:creationId xmlns:a16="http://schemas.microsoft.com/office/drawing/2014/main" id="{549DBAF5-3274-4DDC-9230-BD340DFFB4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755" y="1619961"/>
            <a:ext cx="2116137" cy="326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7" name="图片 4" descr="表格">
            <a:extLst>
              <a:ext uri="{FF2B5EF4-FFF2-40B4-BE49-F238E27FC236}">
                <a16:creationId xmlns:a16="http://schemas.microsoft.com/office/drawing/2014/main" id="{64AA0F0C-6668-4FB2-B79B-B3A9BA08E8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2250" y="1617663"/>
            <a:ext cx="2159000" cy="3348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8" name="文本框 2">
            <a:extLst>
              <a:ext uri="{FF2B5EF4-FFF2-40B4-BE49-F238E27FC236}">
                <a16:creationId xmlns:a16="http://schemas.microsoft.com/office/drawing/2014/main" id="{D02AA434-2B9E-4687-B12B-A0292B8CFA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6613" y="1171575"/>
            <a:ext cx="305752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1400">
                <a:latin typeface="宋体" panose="02010600030101010101" pitchFamily="2" charset="-122"/>
                <a:sym typeface="宋体" panose="02010600030101010101" pitchFamily="2" charset="-122"/>
              </a:rPr>
              <a:t>同样采用登陆界面来分析表格布局：</a:t>
            </a:r>
            <a:endParaRPr lang="zh-CN" altLang="en-US" sz="1400">
              <a:latin typeface="宋体" panose="02010600030101010101" pitchFamily="2" charset="-122"/>
            </a:endParaRPr>
          </a:p>
        </p:txBody>
      </p:sp>
    </p:spTree>
    <p:custDataLst>
      <p:tags r:id="rId1"/>
    </p:custDataLst>
  </p:cSld>
  <p:clrMapOvr>
    <a:masterClrMapping/>
  </p:clrMapOvr>
  <p:transition spd="slow" advTm="0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105" name="组合 16">
            <a:extLst>
              <a:ext uri="{FF2B5EF4-FFF2-40B4-BE49-F238E27FC236}">
                <a16:creationId xmlns:a16="http://schemas.microsoft.com/office/drawing/2014/main" id="{35A8D97D-AE80-4F50-93CA-F75B1AFF83F9}"/>
              </a:ext>
            </a:extLst>
          </p:cNvPr>
          <p:cNvGrpSpPr>
            <a:grpSpLocks/>
          </p:cNvGrpSpPr>
          <p:nvPr/>
        </p:nvGrpSpPr>
        <p:grpSpPr bwMode="auto">
          <a:xfrm>
            <a:off x="827088" y="819150"/>
            <a:ext cx="7496175" cy="885825"/>
            <a:chOff x="2954339" y="1349947"/>
            <a:chExt cx="7162269" cy="654494"/>
          </a:xfrm>
        </p:grpSpPr>
        <p:sp>
          <p:nvSpPr>
            <p:cNvPr id="47106" name="矩形 17">
              <a:extLst>
                <a:ext uri="{FF2B5EF4-FFF2-40B4-BE49-F238E27FC236}">
                  <a16:creationId xmlns:a16="http://schemas.microsoft.com/office/drawing/2014/main" id="{7E8BEDAB-7E02-4690-8A11-B0C3340F92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54339" y="1694800"/>
              <a:ext cx="7162269" cy="3096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30000"/>
                </a:lnSpc>
              </a:pPr>
              <a:endParaRPr lang="en-US" altLang="zh-CN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7107" name="矩形 18">
              <a:extLst>
                <a:ext uri="{FF2B5EF4-FFF2-40B4-BE49-F238E27FC236}">
                  <a16:creationId xmlns:a16="http://schemas.microsoft.com/office/drawing/2014/main" id="{2C67B0D4-CC4C-4D67-B5F9-56836AB49B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62834" y="1349947"/>
              <a:ext cx="3698240" cy="2605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en-US" sz="1600">
                  <a:latin typeface="微软雅黑" panose="020B0503020204020204" pitchFamily="34" charset="-122"/>
                  <a:ea typeface="微软雅黑" panose="020B0503020204020204" pitchFamily="34" charset="-122"/>
                </a:rPr>
                <a:t>5.2.5 AbsoluteLayout</a:t>
              </a:r>
            </a:p>
          </p:txBody>
        </p:sp>
      </p:grpSp>
      <p:sp>
        <p:nvSpPr>
          <p:cNvPr id="47108" name="TextBox 108">
            <a:extLst>
              <a:ext uri="{FF2B5EF4-FFF2-40B4-BE49-F238E27FC236}">
                <a16:creationId xmlns:a16="http://schemas.microsoft.com/office/drawing/2014/main" id="{AE020B38-15E5-40BF-8C92-14E194C8FB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750" y="268288"/>
            <a:ext cx="1309688" cy="658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5.2 Layout</a:t>
            </a:r>
          </a:p>
          <a:p>
            <a:pPr eaLnBrk="1" hangingPunct="1"/>
            <a:endParaRPr lang="en-US" altLang="zh-CN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7109" name="组合 29">
            <a:extLst>
              <a:ext uri="{FF2B5EF4-FFF2-40B4-BE49-F238E27FC236}">
                <a16:creationId xmlns:a16="http://schemas.microsoft.com/office/drawing/2014/main" id="{ACF19EFE-DDC3-4805-8EDB-C242BF6983EB}"/>
              </a:ext>
            </a:extLst>
          </p:cNvPr>
          <p:cNvGrpSpPr>
            <a:grpSpLocks/>
          </p:cNvGrpSpPr>
          <p:nvPr/>
        </p:nvGrpSpPr>
        <p:grpSpPr bwMode="auto">
          <a:xfrm>
            <a:off x="107950" y="244475"/>
            <a:ext cx="360363" cy="360363"/>
            <a:chOff x="1965186" y="1419622"/>
            <a:chExt cx="302558" cy="314067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D46C7F24-75CD-46A2-AA26-ACC1F1CF3307}"/>
                </a:ext>
              </a:extLst>
            </p:cNvPr>
            <p:cNvSpPr/>
            <p:nvPr/>
          </p:nvSpPr>
          <p:spPr>
            <a:xfrm>
              <a:off x="1965186" y="1419622"/>
              <a:ext cx="251910" cy="251807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defRPr/>
              </a:pPr>
              <a:endParaRPr lang="zh-CN" altLang="en-US" noProof="1"/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0900CF7E-619E-44A5-B326-B20DC79BA0F5}"/>
                </a:ext>
              </a:extLst>
            </p:cNvPr>
            <p:cNvSpPr/>
            <p:nvPr/>
          </p:nvSpPr>
          <p:spPr>
            <a:xfrm>
              <a:off x="2087808" y="1553827"/>
              <a:ext cx="179936" cy="179862"/>
            </a:xfrm>
            <a:prstGeom prst="rect">
              <a:avLst/>
            </a:prstGeom>
            <a:solidFill>
              <a:srgbClr val="0E90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defRPr/>
              </a:pPr>
              <a:endParaRPr lang="zh-CN" altLang="en-US" noProof="1"/>
            </a:p>
          </p:txBody>
        </p:sp>
      </p:grpSp>
      <p:sp>
        <p:nvSpPr>
          <p:cNvPr id="47112" name="文本框 2">
            <a:extLst>
              <a:ext uri="{FF2B5EF4-FFF2-40B4-BE49-F238E27FC236}">
                <a16:creationId xmlns:a16="http://schemas.microsoft.com/office/drawing/2014/main" id="{5204A20B-67C0-4C95-BD10-E3FB252835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725" y="1704975"/>
            <a:ext cx="7970837" cy="1096963"/>
          </a:xfrm>
          <a:prstGeom prst="rect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1400" dirty="0"/>
              <a:t>         绝对布局，是指以屏幕左上角为坐标原点（</a:t>
            </a:r>
            <a:r>
              <a:rPr lang="en-US" altLang="zh-CN" sz="1400" dirty="0"/>
              <a:t>0,0</a:t>
            </a:r>
            <a:r>
              <a:rPr lang="zh-CN" altLang="en-US" sz="1400" dirty="0"/>
              <a:t>），控件在容器中的位置以坐标的形式存在，可以随意指定控件的坐标位置，非常灵活。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en-US" sz="1400" dirty="0">
                <a:solidFill>
                  <a:srgbClr val="FF0000"/>
                </a:solidFill>
              </a:rPr>
              <a:t>         在开发过程中很少使用，原因是</a:t>
            </a:r>
            <a:r>
              <a:rPr lang="zh-CN" altLang="en-US" b="1" dirty="0">
                <a:solidFill>
                  <a:srgbClr val="FF0000"/>
                </a:solidFill>
              </a:rPr>
              <a:t>屏幕兼容性不好</a:t>
            </a:r>
            <a:r>
              <a:rPr lang="zh-CN" altLang="en-US" sz="1400" dirty="0">
                <a:solidFill>
                  <a:srgbClr val="FF0000"/>
                </a:solidFill>
              </a:rPr>
              <a:t>，不便控制两个控件之间的位置。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</p:spTree>
    <p:custDataLst>
      <p:tags r:id="rId1"/>
    </p:custDataLst>
  </p:cSld>
  <p:clrMapOvr>
    <a:masterClrMapping/>
  </p:clrMapOvr>
  <p:transition spd="slow" advTm="0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23">
            <a:extLst>
              <a:ext uri="{FF2B5EF4-FFF2-40B4-BE49-F238E27FC236}">
                <a16:creationId xmlns:a16="http://schemas.microsoft.com/office/drawing/2014/main" id="{7F4248A4-F55C-4473-850B-4FD63D2BC8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51950" y="1350963"/>
            <a:ext cx="3643313" cy="2614177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68580" tIns="34290" rIns="68580" bIns="34290">
            <a:spAutoFit/>
          </a:bodyPr>
          <a:lstStyle>
            <a:lvl1pPr marL="214313" indent="-214313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285750" indent="-285750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1400" b="1" dirty="0">
                <a:solidFill>
                  <a:schemeClr val="bg1"/>
                </a:solidFill>
                <a:latin typeface="Arial" panose="020B0604020202020204" pitchFamily="34" charset="0"/>
              </a:rPr>
              <a:t>5.1 View</a:t>
            </a:r>
          </a:p>
          <a:p>
            <a:pPr marL="285750" indent="-285750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1400" b="1" dirty="0">
                <a:solidFill>
                  <a:schemeClr val="bg1"/>
                </a:solidFill>
                <a:latin typeface="Arial" panose="020B0604020202020204" pitchFamily="34" charset="0"/>
              </a:rPr>
              <a:t>5.2 Layout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1400" b="1" dirty="0">
                <a:solidFill>
                  <a:schemeClr val="bg1"/>
                </a:solidFill>
                <a:latin typeface="Arial" panose="020B0604020202020204" pitchFamily="34" charset="0"/>
              </a:rPr>
              <a:t>5.3 Dialog </a:t>
            </a:r>
            <a:r>
              <a:rPr lang="zh-CN" altLang="en-US" sz="1400" b="1" dirty="0">
                <a:solidFill>
                  <a:schemeClr val="bg1"/>
                </a:solidFill>
                <a:latin typeface="Arial" panose="020B0604020202020204" pitchFamily="34" charset="0"/>
              </a:rPr>
              <a:t>对话框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1400" b="1" dirty="0">
                <a:solidFill>
                  <a:schemeClr val="bg1"/>
                </a:solidFill>
                <a:latin typeface="Arial" panose="020B0604020202020204" pitchFamily="34" charset="0"/>
              </a:rPr>
              <a:t>5.4 Menu </a:t>
            </a:r>
            <a:r>
              <a:rPr lang="zh-CN" altLang="en-US" sz="1400" b="1" dirty="0">
                <a:solidFill>
                  <a:schemeClr val="bg1"/>
                </a:solidFill>
                <a:latin typeface="Arial" panose="020B0604020202020204" pitchFamily="34" charset="0"/>
              </a:rPr>
              <a:t>菜单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1400" b="1" dirty="0">
                <a:solidFill>
                  <a:schemeClr val="bg1"/>
                </a:solidFill>
                <a:latin typeface="Arial" panose="020B0604020202020204" pitchFamily="34" charset="0"/>
              </a:rPr>
              <a:t>5.5 Toast </a:t>
            </a:r>
            <a:r>
              <a:rPr lang="zh-CN" altLang="en-US" sz="1400" b="1" dirty="0">
                <a:solidFill>
                  <a:schemeClr val="bg1"/>
                </a:solidFill>
                <a:latin typeface="Arial" panose="020B0604020202020204" pitchFamily="34" charset="0"/>
              </a:rPr>
              <a:t>吐司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1400" b="1" dirty="0">
                <a:solidFill>
                  <a:schemeClr val="bg1"/>
                </a:solidFill>
                <a:latin typeface="Arial" panose="020B0604020202020204" pitchFamily="34" charset="0"/>
              </a:rPr>
              <a:t>5.6 Notification </a:t>
            </a:r>
            <a:r>
              <a:rPr lang="zh-CN" altLang="en-US" sz="1400" b="1" dirty="0">
                <a:solidFill>
                  <a:schemeClr val="bg1"/>
                </a:solidFill>
                <a:latin typeface="Arial" panose="020B0604020202020204" pitchFamily="34" charset="0"/>
              </a:rPr>
              <a:t>通知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1400" b="1" dirty="0">
                <a:solidFill>
                  <a:schemeClr val="bg1"/>
                </a:solidFill>
                <a:latin typeface="Arial" panose="020B0604020202020204" pitchFamily="34" charset="0"/>
              </a:rPr>
              <a:t>5.7 List</a:t>
            </a:r>
            <a:r>
              <a:rPr lang="zh-CN" altLang="en-US" sz="1400" b="1" dirty="0">
                <a:solidFill>
                  <a:schemeClr val="bg1"/>
                </a:solidFill>
                <a:latin typeface="Arial" panose="020B0604020202020204" pitchFamily="34" charset="0"/>
              </a:rPr>
              <a:t>列表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1400" b="1" dirty="0">
                <a:solidFill>
                  <a:schemeClr val="bg1"/>
                </a:solidFill>
                <a:latin typeface="Arial" panose="020B0604020202020204" pitchFamily="34" charset="0"/>
              </a:rPr>
              <a:t>5.8 </a:t>
            </a:r>
            <a:r>
              <a:rPr lang="en-US" altLang="zh-CN" sz="1400" b="1" dirty="0" err="1">
                <a:solidFill>
                  <a:schemeClr val="bg1"/>
                </a:solidFill>
                <a:latin typeface="Arial" panose="020B0604020202020204" pitchFamily="34" charset="0"/>
              </a:rPr>
              <a:t>AppWidget</a:t>
            </a:r>
            <a:r>
              <a:rPr lang="en-US" altLang="zh-CN" sz="1400" b="1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zh-CN" altLang="en-US" sz="1400" b="1" dirty="0">
                <a:solidFill>
                  <a:schemeClr val="bg1"/>
                </a:solidFill>
                <a:latin typeface="Arial" panose="020B0604020202020204" pitchFamily="34" charset="0"/>
              </a:rPr>
              <a:t>小部件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02CF703-373F-4C19-A3AF-31D0C6BAF4EC}"/>
              </a:ext>
            </a:extLst>
          </p:cNvPr>
          <p:cNvSpPr txBox="1"/>
          <p:nvPr/>
        </p:nvSpPr>
        <p:spPr>
          <a:xfrm>
            <a:off x="3750356" y="693008"/>
            <a:ext cx="1985159" cy="438582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  <a:scene3d>
              <a:camera prst="orthographicFront"/>
              <a:lightRig rig="threePt" dir="t"/>
            </a:scene3d>
          </a:bodyPr>
          <a:lstStyle/>
          <a:p>
            <a:pPr fontAlgn="auto">
              <a:defRPr/>
            </a:pPr>
            <a:r>
              <a:rPr lang="zh-CN" altLang="en-US" sz="2400" b="1" kern="10" noProof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用户界面设计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6E81AF79-8F64-42AB-B4BE-5B794E974F4D}"/>
              </a:ext>
            </a:extLst>
          </p:cNvPr>
          <p:cNvSpPr/>
          <p:nvPr/>
        </p:nvSpPr>
        <p:spPr>
          <a:xfrm>
            <a:off x="0" y="1350963"/>
            <a:ext cx="3228975" cy="1187450"/>
          </a:xfrm>
          <a:prstGeom prst="rect">
            <a:avLst/>
          </a:prstGeom>
          <a:solidFill>
            <a:srgbClr val="4144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/>
          <a:p>
            <a:pPr algn="ctr" fontAlgn="auto">
              <a:defRPr/>
            </a:pPr>
            <a:endParaRPr lang="zh-CN" altLang="en-US" noProof="1"/>
          </a:p>
        </p:txBody>
      </p:sp>
      <p:sp>
        <p:nvSpPr>
          <p:cNvPr id="17" name="文本框 2">
            <a:extLst>
              <a:ext uri="{FF2B5EF4-FFF2-40B4-BE49-F238E27FC236}">
                <a16:creationId xmlns:a16="http://schemas.microsoft.com/office/drawing/2014/main" id="{A628C0FB-62F8-432F-9324-AE3B26FC1622}"/>
              </a:ext>
            </a:extLst>
          </p:cNvPr>
          <p:cNvSpPr txBox="1"/>
          <p:nvPr/>
        </p:nvSpPr>
        <p:spPr>
          <a:xfrm>
            <a:off x="861838" y="1666165"/>
            <a:ext cx="1520288" cy="530915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fontAlgn="auto">
              <a:defRPr/>
            </a:pPr>
            <a:r>
              <a:rPr lang="zh-CN" altLang="en-US" sz="3000" kern="10" noProof="1">
                <a:blipFill dpi="0" rotWithShape="1">
                  <a:blip r:embed="rId4"/>
                  <a:srcRect/>
                  <a:tile tx="0" ty="0" sx="100000" sy="100000" flip="none" algn="tl"/>
                </a:blipFill>
                <a:effectLst>
                  <a:outerShdw dist="35921" dir="2700000" algn="ctr" rotWithShape="0">
                    <a:srgbClr val="000000">
                      <a:alpha val="8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第 五 章</a:t>
            </a:r>
            <a:endParaRPr lang="zh-CN" altLang="en-US" sz="3000" b="1" noProof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CF1EF50F-33CF-4AB6-97DE-F20E84652BAC}"/>
              </a:ext>
            </a:extLst>
          </p:cNvPr>
          <p:cNvSpPr/>
          <p:nvPr/>
        </p:nvSpPr>
        <p:spPr>
          <a:xfrm>
            <a:off x="3302000" y="1350963"/>
            <a:ext cx="306388" cy="1187450"/>
          </a:xfrm>
          <a:prstGeom prst="rect">
            <a:avLst/>
          </a:prstGeom>
          <a:solidFill>
            <a:srgbClr val="4144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/>
          <a:p>
            <a:pPr algn="ctr" fontAlgn="auto">
              <a:defRPr/>
            </a:pPr>
            <a:endParaRPr lang="zh-CN" altLang="en-US" noProof="1"/>
          </a:p>
        </p:txBody>
      </p:sp>
    </p:spTree>
    <p:custDataLst>
      <p:tags r:id="rId1"/>
    </p:custDataLst>
  </p:cSld>
  <p:clrMapOvr>
    <a:masterClrMapping/>
  </p:clrMapOvr>
  <p:transition spd="slow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1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4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4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700"/>
                            </p:stCondLst>
                            <p:childTnLst>
                              <p:par>
                                <p:cTn id="19" presetID="2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6" grpId="0" bldLvl="0" animBg="1"/>
      <p:bldP spid="18" grpId="0" bldLvl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矩形 17">
            <a:extLst>
              <a:ext uri="{FF2B5EF4-FFF2-40B4-BE49-F238E27FC236}">
                <a16:creationId xmlns:a16="http://schemas.microsoft.com/office/drawing/2014/main" id="{09C2868A-9BFE-4097-90F2-1253390BA2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7088" y="1285875"/>
            <a:ext cx="7496175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endParaRPr lang="en-US" altLang="zh-CN" sz="120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154" name="TextBox 108">
            <a:extLst>
              <a:ext uri="{FF2B5EF4-FFF2-40B4-BE49-F238E27FC236}">
                <a16:creationId xmlns:a16="http://schemas.microsoft.com/office/drawing/2014/main" id="{2D723F17-089C-4D5A-8889-DB10057EE6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750" y="268288"/>
            <a:ext cx="2541588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5.3 对话框</a:t>
            </a:r>
            <a:r>
              <a:rPr lang="zh-CN" altLang="en-US">
                <a:solidFill>
                  <a:schemeClr val="bg1"/>
                </a:solidFill>
                <a:sym typeface="宋体" panose="02010600030101010101" pitchFamily="2" charset="-122"/>
              </a:rPr>
              <a:t>（Dialog）</a:t>
            </a:r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eaLnBrk="1" hangingPunct="1"/>
            <a:endParaRPr lang="en-US" altLang="zh-CN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9155" name="组合 29">
            <a:extLst>
              <a:ext uri="{FF2B5EF4-FFF2-40B4-BE49-F238E27FC236}">
                <a16:creationId xmlns:a16="http://schemas.microsoft.com/office/drawing/2014/main" id="{A808ED9A-C793-47E4-AECE-E9289413038A}"/>
              </a:ext>
            </a:extLst>
          </p:cNvPr>
          <p:cNvGrpSpPr>
            <a:grpSpLocks/>
          </p:cNvGrpSpPr>
          <p:nvPr/>
        </p:nvGrpSpPr>
        <p:grpSpPr bwMode="auto">
          <a:xfrm>
            <a:off x="107950" y="244475"/>
            <a:ext cx="360363" cy="360363"/>
            <a:chOff x="1965186" y="1419622"/>
            <a:chExt cx="302558" cy="314067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6D590508-01EA-4181-AF49-8903066FEBD7}"/>
                </a:ext>
              </a:extLst>
            </p:cNvPr>
            <p:cNvSpPr/>
            <p:nvPr/>
          </p:nvSpPr>
          <p:spPr>
            <a:xfrm>
              <a:off x="1965186" y="1419622"/>
              <a:ext cx="251910" cy="251807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defRPr/>
              </a:pPr>
              <a:endParaRPr lang="zh-CN" altLang="en-US" noProof="1"/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9660A646-F94F-4BE2-B84E-F5682DDADE96}"/>
                </a:ext>
              </a:extLst>
            </p:cNvPr>
            <p:cNvSpPr/>
            <p:nvPr/>
          </p:nvSpPr>
          <p:spPr>
            <a:xfrm>
              <a:off x="2087808" y="1553827"/>
              <a:ext cx="179936" cy="179862"/>
            </a:xfrm>
            <a:prstGeom prst="rect">
              <a:avLst/>
            </a:prstGeom>
            <a:solidFill>
              <a:srgbClr val="0E90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defRPr/>
              </a:pPr>
              <a:endParaRPr lang="zh-CN" altLang="en-US" noProof="1"/>
            </a:p>
          </p:txBody>
        </p:sp>
      </p:grpSp>
      <p:sp>
        <p:nvSpPr>
          <p:cNvPr id="71686" name="文本框 2">
            <a:extLst>
              <a:ext uri="{FF2B5EF4-FFF2-40B4-BE49-F238E27FC236}">
                <a16:creationId xmlns:a16="http://schemas.microsoft.com/office/drawing/2014/main" id="{D75582F5-FE11-4B0A-8415-19F9143462FC}"/>
              </a:ext>
            </a:extLst>
          </p:cNvPr>
          <p:cNvSpPr txBox="1"/>
          <p:nvPr/>
        </p:nvSpPr>
        <p:spPr>
          <a:xfrm>
            <a:off x="520106" y="1332722"/>
            <a:ext cx="4486275" cy="1246495"/>
          </a:xfrm>
          <a:prstGeom prst="rect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charset="0"/>
              <a:buChar char=""/>
              <a:defRPr/>
            </a:pPr>
            <a:r>
              <a:rPr lang="zh-CN" altLang="en-US" sz="1400" b="1" noProof="1">
                <a:solidFill>
                  <a:schemeClr val="tx1"/>
                </a:solidFill>
                <a:sym typeface="宋体" panose="02010600030101010101" pitchFamily="2" charset="-122"/>
              </a:rPr>
              <a:t>一种资源消耗很小的提示机制</a:t>
            </a: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"/>
              <a:defRPr/>
            </a:pPr>
            <a:r>
              <a:rPr lang="zh-CN" altLang="en-US" sz="1400" b="1" noProof="1">
                <a:solidFill>
                  <a:schemeClr val="tx1"/>
                </a:solidFill>
                <a:sym typeface="宋体" panose="02010600030101010101" pitchFamily="2" charset="-122"/>
              </a:rPr>
              <a:t>帮助应用完成提示功能</a:t>
            </a: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"/>
              <a:defRPr/>
            </a:pPr>
            <a:r>
              <a:rPr lang="zh-CN" altLang="en-US" sz="1400" b="1" noProof="1">
                <a:solidFill>
                  <a:schemeClr val="tx1"/>
                </a:solidFill>
                <a:sym typeface="宋体" panose="02010600030101010101" pitchFamily="2" charset="-122"/>
              </a:rPr>
              <a:t>提供用户交互的功能：提示、等待、选择、展示等。</a:t>
            </a:r>
          </a:p>
          <a:p>
            <a:pPr>
              <a:defRPr/>
            </a:pPr>
            <a:endParaRPr lang="zh-CN" altLang="en-US" sz="1200" noProof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pic>
        <p:nvPicPr>
          <p:cNvPr id="49159" name="图片 292">
            <a:extLst>
              <a:ext uri="{FF2B5EF4-FFF2-40B4-BE49-F238E27FC236}">
                <a16:creationId xmlns:a16="http://schemas.microsoft.com/office/drawing/2014/main" id="{73D341D2-FA94-4AB6-A818-B575A00496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080" y="1203655"/>
            <a:ext cx="2085975" cy="325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160" name="矩形 1">
            <a:extLst>
              <a:ext uri="{FF2B5EF4-FFF2-40B4-BE49-F238E27FC236}">
                <a16:creationId xmlns:a16="http://schemas.microsoft.com/office/drawing/2014/main" id="{9DBF8AB2-FA58-461E-9DB2-F04B4A2F45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6725" y="4121150"/>
            <a:ext cx="4572000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100"/>
              <a:t>https://github.com/HBU/AndroidDemo/tree/master/chapter05/Dialog</a:t>
            </a:r>
            <a:endParaRPr lang="zh-CN" altLang="en-US" sz="1100"/>
          </a:p>
        </p:txBody>
      </p:sp>
    </p:spTree>
    <p:custDataLst>
      <p:tags r:id="rId1"/>
    </p:custDataLst>
  </p:cSld>
  <p:clrMapOvr>
    <a:masterClrMapping/>
  </p:clrMapOvr>
  <p:transition spd="slow" advTm="0"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201" name="组合 16">
            <a:extLst>
              <a:ext uri="{FF2B5EF4-FFF2-40B4-BE49-F238E27FC236}">
                <a16:creationId xmlns:a16="http://schemas.microsoft.com/office/drawing/2014/main" id="{D02E0F5C-B589-421B-ACF5-C923F425B5D2}"/>
              </a:ext>
            </a:extLst>
          </p:cNvPr>
          <p:cNvGrpSpPr>
            <a:grpSpLocks/>
          </p:cNvGrpSpPr>
          <p:nvPr/>
        </p:nvGrpSpPr>
        <p:grpSpPr bwMode="auto">
          <a:xfrm>
            <a:off x="407988" y="802634"/>
            <a:ext cx="7558631" cy="812783"/>
            <a:chOff x="2894665" y="1403914"/>
            <a:chExt cx="7221943" cy="600527"/>
          </a:xfrm>
        </p:grpSpPr>
        <p:sp>
          <p:nvSpPr>
            <p:cNvPr id="51202" name="矩形 17">
              <a:extLst>
                <a:ext uri="{FF2B5EF4-FFF2-40B4-BE49-F238E27FC236}">
                  <a16:creationId xmlns:a16="http://schemas.microsoft.com/office/drawing/2014/main" id="{0BBE364D-0F06-4DA7-9D6B-D45711A14D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54339" y="1694800"/>
              <a:ext cx="7162269" cy="3096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30000"/>
                </a:lnSpc>
              </a:pPr>
              <a:endParaRPr lang="en-US" altLang="zh-CN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203" name="矩形 18">
              <a:extLst>
                <a:ext uri="{FF2B5EF4-FFF2-40B4-BE49-F238E27FC236}">
                  <a16:creationId xmlns:a16="http://schemas.microsoft.com/office/drawing/2014/main" id="{15F37F89-4D92-46E6-9070-7C7B8461BE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94665" y="1403914"/>
              <a:ext cx="3698240" cy="2605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5.3.1 </a:t>
              </a:r>
              <a:r>
                <a:rPr lang="en-US" altLang="en-US" sz="1600" dirty="0" err="1">
                  <a:latin typeface="微软雅黑" panose="020B0503020204020204" pitchFamily="34" charset="-122"/>
                  <a:ea typeface="微软雅黑" panose="020B0503020204020204" pitchFamily="34" charset="-122"/>
                </a:rPr>
                <a:t>提示对话框</a:t>
              </a:r>
              <a:endParaRPr lang="en-US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1204" name="TextBox 108">
            <a:extLst>
              <a:ext uri="{FF2B5EF4-FFF2-40B4-BE49-F238E27FC236}">
                <a16:creationId xmlns:a16="http://schemas.microsoft.com/office/drawing/2014/main" id="{3E657449-2376-4B99-BA0D-6597D17E2C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750" y="268288"/>
            <a:ext cx="1258888" cy="658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5.3 对话框</a:t>
            </a:r>
          </a:p>
          <a:p>
            <a:pPr eaLnBrk="1" hangingPunct="1"/>
            <a:endParaRPr lang="en-US" altLang="zh-CN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1205" name="组合 29">
            <a:extLst>
              <a:ext uri="{FF2B5EF4-FFF2-40B4-BE49-F238E27FC236}">
                <a16:creationId xmlns:a16="http://schemas.microsoft.com/office/drawing/2014/main" id="{68D145ED-200B-42F7-9CED-9AEA7A2AE06C}"/>
              </a:ext>
            </a:extLst>
          </p:cNvPr>
          <p:cNvGrpSpPr>
            <a:grpSpLocks/>
          </p:cNvGrpSpPr>
          <p:nvPr/>
        </p:nvGrpSpPr>
        <p:grpSpPr bwMode="auto">
          <a:xfrm>
            <a:off x="107950" y="244475"/>
            <a:ext cx="360363" cy="360363"/>
            <a:chOff x="1965186" y="1419622"/>
            <a:chExt cx="302558" cy="314067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3E8B3219-6307-4943-BEB1-B0A3CAA1B5E7}"/>
                </a:ext>
              </a:extLst>
            </p:cNvPr>
            <p:cNvSpPr/>
            <p:nvPr/>
          </p:nvSpPr>
          <p:spPr>
            <a:xfrm>
              <a:off x="1965186" y="1419622"/>
              <a:ext cx="251910" cy="251807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defRPr/>
              </a:pPr>
              <a:endParaRPr lang="zh-CN" altLang="en-US" noProof="1"/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193A31F5-FDDB-4030-BE40-1FD214F849F3}"/>
                </a:ext>
              </a:extLst>
            </p:cNvPr>
            <p:cNvSpPr/>
            <p:nvPr/>
          </p:nvSpPr>
          <p:spPr>
            <a:xfrm>
              <a:off x="2087808" y="1553827"/>
              <a:ext cx="179936" cy="179862"/>
            </a:xfrm>
            <a:prstGeom prst="rect">
              <a:avLst/>
            </a:prstGeom>
            <a:solidFill>
              <a:srgbClr val="0E90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defRPr/>
              </a:pPr>
              <a:endParaRPr lang="zh-CN" altLang="en-US" noProof="1"/>
            </a:p>
          </p:txBody>
        </p:sp>
      </p:grpSp>
      <p:sp>
        <p:nvSpPr>
          <p:cNvPr id="51208" name="文本框 2">
            <a:extLst>
              <a:ext uri="{FF2B5EF4-FFF2-40B4-BE49-F238E27FC236}">
                <a16:creationId xmlns:a16="http://schemas.microsoft.com/office/drawing/2014/main" id="{AF8E5C88-83D4-4DFA-AEBD-76CCEF7582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82881" y="774911"/>
            <a:ext cx="6161088" cy="2492990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1200" dirty="0"/>
              <a:t>new AlertDialog.</a:t>
            </a:r>
            <a:r>
              <a:rPr lang="zh-CN" altLang="en-US" sz="1200" b="1" dirty="0">
                <a:solidFill>
                  <a:srgbClr val="00B0F0"/>
                </a:solidFill>
              </a:rPr>
              <a:t>Builder</a:t>
            </a:r>
            <a:r>
              <a:rPr lang="zh-CN" altLang="en-US" sz="1200" dirty="0"/>
              <a:t>(BaseActivity.this)</a:t>
            </a:r>
          </a:p>
          <a:p>
            <a:pPr eaLnBrk="1" hangingPunct="1"/>
            <a:r>
              <a:rPr lang="zh-CN" altLang="en-US" sz="1200" dirty="0"/>
              <a:t>	.</a:t>
            </a:r>
            <a:r>
              <a:rPr lang="zh-CN" altLang="en-US" sz="1200" dirty="0">
                <a:solidFill>
                  <a:srgbClr val="FF0000"/>
                </a:solidFill>
              </a:rPr>
              <a:t>setIcon</a:t>
            </a:r>
            <a:r>
              <a:rPr lang="zh-CN" altLang="en-US" sz="1200" dirty="0"/>
              <a:t>(android.R.drawable.ic_dialog_alert)</a:t>
            </a:r>
          </a:p>
          <a:p>
            <a:pPr eaLnBrk="1" hangingPunct="1"/>
            <a:r>
              <a:rPr lang="zh-CN" altLang="en-US" sz="1200" dirty="0"/>
              <a:t>	.</a:t>
            </a:r>
            <a:r>
              <a:rPr lang="zh-CN" altLang="en-US" sz="1200" dirty="0">
                <a:solidFill>
                  <a:srgbClr val="FF0000"/>
                </a:solidFill>
              </a:rPr>
              <a:t>setTitle</a:t>
            </a:r>
            <a:r>
              <a:rPr lang="zh-CN" altLang="en-US" sz="1200" dirty="0"/>
              <a:t>(R.string.alter)</a:t>
            </a:r>
          </a:p>
          <a:p>
            <a:pPr eaLnBrk="1" hangingPunct="1"/>
            <a:r>
              <a:rPr lang="zh-CN" altLang="en-US" sz="1200" dirty="0"/>
              <a:t>	.</a:t>
            </a:r>
            <a:r>
              <a:rPr lang="zh-CN" altLang="en-US" sz="1200" dirty="0">
                <a:solidFill>
                  <a:srgbClr val="FF0000"/>
                </a:solidFill>
              </a:rPr>
              <a:t>setMessage</a:t>
            </a:r>
            <a:r>
              <a:rPr lang="zh-CN" altLang="en-US" sz="1200" dirty="0"/>
              <a:t>(getString(R.string.is_quit))</a:t>
            </a:r>
          </a:p>
          <a:p>
            <a:pPr eaLnBrk="1" hangingPunct="1"/>
            <a:r>
              <a:rPr lang="zh-CN" altLang="en-US" sz="1200" dirty="0"/>
              <a:t>	.</a:t>
            </a:r>
            <a:r>
              <a:rPr lang="zh-CN" altLang="en-US" sz="1200" dirty="0">
                <a:solidFill>
                  <a:srgbClr val="FF0000"/>
                </a:solidFill>
              </a:rPr>
              <a:t>setPositiveButton</a:t>
            </a:r>
            <a:r>
              <a:rPr lang="zh-CN" altLang="en-US" sz="1200" dirty="0"/>
              <a:t>(R.string.comfirm, new DialogInterface.OnClickListener() {</a:t>
            </a:r>
          </a:p>
          <a:p>
            <a:pPr eaLnBrk="1" hangingPunct="1"/>
            <a:r>
              <a:rPr lang="zh-CN" altLang="en-US" sz="1200" dirty="0"/>
              <a:t>	            </a:t>
            </a:r>
            <a:r>
              <a:rPr lang="zh-CN" altLang="en-US" sz="1200" dirty="0">
                <a:solidFill>
                  <a:srgbClr val="00B050"/>
                </a:solidFill>
              </a:rPr>
              <a:t> public void onClick(DialogInterface dialog, int whichButton) {</a:t>
            </a:r>
          </a:p>
          <a:p>
            <a:pPr eaLnBrk="1" hangingPunct="1"/>
            <a:r>
              <a:rPr lang="zh-CN" altLang="en-US" sz="1200" dirty="0">
                <a:solidFill>
                  <a:srgbClr val="00B050"/>
                </a:solidFill>
              </a:rPr>
              <a:t>	            	 finish();</a:t>
            </a:r>
          </a:p>
          <a:p>
            <a:pPr eaLnBrk="1" hangingPunct="1"/>
            <a:r>
              <a:rPr lang="zh-CN" altLang="en-US" sz="1200" dirty="0">
                <a:solidFill>
                  <a:srgbClr val="00B050"/>
                </a:solidFill>
              </a:rPr>
              <a:t>	             }</a:t>
            </a:r>
          </a:p>
          <a:p>
            <a:pPr eaLnBrk="1" hangingPunct="1"/>
            <a:r>
              <a:rPr lang="zh-CN" altLang="en-US" sz="1200" dirty="0"/>
              <a:t>	         })</a:t>
            </a:r>
          </a:p>
          <a:p>
            <a:pPr eaLnBrk="1" hangingPunct="1"/>
            <a:r>
              <a:rPr lang="zh-CN" altLang="en-US" sz="1200" dirty="0"/>
              <a:t>	.</a:t>
            </a:r>
            <a:r>
              <a:rPr lang="zh-CN" altLang="en-US" sz="1200" dirty="0">
                <a:solidFill>
                  <a:srgbClr val="FF0000"/>
                </a:solidFill>
              </a:rPr>
              <a:t>setNegativeButton</a:t>
            </a:r>
            <a:r>
              <a:rPr lang="zh-CN" altLang="en-US" sz="1200" dirty="0"/>
              <a:t>(R.string.cancel, new DialogInterface.OnClickListener() {</a:t>
            </a:r>
          </a:p>
          <a:p>
            <a:pPr eaLnBrk="1" hangingPunct="1"/>
            <a:r>
              <a:rPr lang="zh-CN" altLang="en-US" sz="1200" dirty="0"/>
              <a:t>	             </a:t>
            </a:r>
            <a:r>
              <a:rPr lang="zh-CN" altLang="en-US" sz="1200" dirty="0">
                <a:solidFill>
                  <a:srgbClr val="00B050"/>
                </a:solidFill>
              </a:rPr>
              <a:t>public void onClick(DialogInterface dialog, int whichButton) {</a:t>
            </a:r>
          </a:p>
          <a:p>
            <a:pPr eaLnBrk="1" hangingPunct="1"/>
            <a:r>
              <a:rPr lang="zh-CN" altLang="en-US" sz="1200" dirty="0">
                <a:solidFill>
                  <a:srgbClr val="00B050"/>
                </a:solidFill>
              </a:rPr>
              <a:t>	            	 }</a:t>
            </a:r>
          </a:p>
          <a:p>
            <a:pPr eaLnBrk="1" hangingPunct="1"/>
            <a:r>
              <a:rPr lang="zh-CN" altLang="en-US" sz="1200" dirty="0"/>
              <a:t>	         })</a:t>
            </a:r>
            <a:r>
              <a:rPr lang="zh-CN" altLang="en-US" sz="1200" b="1" dirty="0"/>
              <a:t>.</a:t>
            </a:r>
            <a:r>
              <a:rPr lang="zh-CN" altLang="en-US" sz="1200" b="1" dirty="0">
                <a:solidFill>
                  <a:srgbClr val="00B0F0"/>
                </a:solidFill>
              </a:rPr>
              <a:t>create</a:t>
            </a:r>
            <a:r>
              <a:rPr lang="zh-CN" altLang="en-US" sz="1200" b="1" dirty="0"/>
              <a:t>().</a:t>
            </a:r>
            <a:r>
              <a:rPr lang="zh-CN" altLang="en-US" sz="1200" b="1" dirty="0">
                <a:solidFill>
                  <a:srgbClr val="00B0F0"/>
                </a:solidFill>
              </a:rPr>
              <a:t>show</a:t>
            </a:r>
            <a:r>
              <a:rPr lang="zh-CN" altLang="en-US" sz="1200" b="1" dirty="0"/>
              <a:t>()</a:t>
            </a:r>
            <a:r>
              <a:rPr lang="zh-CN" altLang="en-US" sz="1200" dirty="0"/>
              <a:t>;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pic>
        <p:nvPicPr>
          <p:cNvPr id="51209" name="图片 292">
            <a:extLst>
              <a:ext uri="{FF2B5EF4-FFF2-40B4-BE49-F238E27FC236}">
                <a16:creationId xmlns:a16="http://schemas.microsoft.com/office/drawing/2014/main" id="{B8988465-F944-4664-A81A-96CDAAB030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149" y="1591623"/>
            <a:ext cx="1844675" cy="2492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10" name="文本框 99">
            <a:extLst>
              <a:ext uri="{FF2B5EF4-FFF2-40B4-BE49-F238E27FC236}">
                <a16:creationId xmlns:a16="http://schemas.microsoft.com/office/drawing/2014/main" id="{3E32D5B8-6A4B-447D-A410-B1BB6CF0B1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9950" y="4362450"/>
            <a:ext cx="1519238" cy="27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1200">
                <a:latin typeface="宋体" panose="02010600030101010101" pitchFamily="2" charset="-122"/>
              </a:rPr>
              <a:t>提示对话框</a:t>
            </a:r>
          </a:p>
        </p:txBody>
      </p:sp>
      <p:sp>
        <p:nvSpPr>
          <p:cNvPr id="51211" name="文本框 99">
            <a:extLst>
              <a:ext uri="{FF2B5EF4-FFF2-40B4-BE49-F238E27FC236}">
                <a16:creationId xmlns:a16="http://schemas.microsoft.com/office/drawing/2014/main" id="{446CEA14-8685-47ED-AEB4-D30213B2AE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78119" y="3509367"/>
            <a:ext cx="6165850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400" dirty="0" err="1">
                <a:latin typeface="Times New Roman" panose="02020603050405020304" pitchFamily="18" charset="0"/>
              </a:rPr>
              <a:t>setTitle</a:t>
            </a:r>
            <a:r>
              <a:rPr lang="en-US" altLang="zh-CN" sz="1400" dirty="0">
                <a:latin typeface="Times New Roman" panose="02020603050405020304" pitchFamily="18" charset="0"/>
              </a:rPr>
              <a:t>()</a:t>
            </a:r>
            <a:r>
              <a:rPr lang="zh-CN" altLang="en-US" sz="1400" dirty="0">
                <a:latin typeface="宋体" panose="02010600030101010101" pitchFamily="2" charset="-122"/>
              </a:rPr>
              <a:t>设置标题；</a:t>
            </a:r>
            <a:endParaRPr lang="en-US" altLang="zh-CN" sz="1400" dirty="0">
              <a:latin typeface="宋体" panose="02010600030101010101" pitchFamily="2" charset="-122"/>
            </a:endParaRPr>
          </a:p>
          <a:p>
            <a:pPr eaLnBrk="1" hangingPunct="1"/>
            <a:r>
              <a:rPr lang="en-US" altLang="zh-CN" sz="1400" dirty="0" err="1">
                <a:latin typeface="Times New Roman" panose="02020603050405020304" pitchFamily="18" charset="0"/>
              </a:rPr>
              <a:t>setIcon</a:t>
            </a:r>
            <a:r>
              <a:rPr lang="en-US" altLang="zh-CN" sz="1400" dirty="0">
                <a:latin typeface="Times New Roman" panose="02020603050405020304" pitchFamily="18" charset="0"/>
              </a:rPr>
              <a:t>()</a:t>
            </a:r>
            <a:r>
              <a:rPr lang="zh-CN" altLang="en-US" sz="1400" dirty="0">
                <a:latin typeface="宋体" panose="02010600030101010101" pitchFamily="2" charset="-122"/>
              </a:rPr>
              <a:t>设置图标；</a:t>
            </a:r>
            <a:endParaRPr lang="en-US" altLang="zh-CN" sz="1400" dirty="0">
              <a:latin typeface="宋体" panose="02010600030101010101" pitchFamily="2" charset="-122"/>
            </a:endParaRPr>
          </a:p>
          <a:p>
            <a:pPr eaLnBrk="1" hangingPunct="1"/>
            <a:r>
              <a:rPr lang="en-US" altLang="zh-CN" sz="1400" dirty="0" err="1">
                <a:latin typeface="Times New Roman" panose="02020603050405020304" pitchFamily="18" charset="0"/>
              </a:rPr>
              <a:t>setMessage</a:t>
            </a:r>
            <a:r>
              <a:rPr lang="en-US" altLang="zh-CN" sz="1400" dirty="0">
                <a:latin typeface="Times New Roman" panose="02020603050405020304" pitchFamily="18" charset="0"/>
              </a:rPr>
              <a:t>()</a:t>
            </a:r>
            <a:r>
              <a:rPr lang="zh-CN" altLang="en-US" sz="1400" dirty="0">
                <a:latin typeface="宋体" panose="02010600030101010101" pitchFamily="2" charset="-122"/>
              </a:rPr>
              <a:t>设置内容；</a:t>
            </a:r>
            <a:endParaRPr lang="zh-CN" altLang="en-US" sz="1400" dirty="0">
              <a:latin typeface="Times New Roman" panose="02020603050405020304" pitchFamily="18" charset="0"/>
            </a:endParaRPr>
          </a:p>
          <a:p>
            <a:pPr eaLnBrk="1" hangingPunct="1"/>
            <a:r>
              <a:rPr lang="en-US" altLang="zh-CN" sz="1400" dirty="0" err="1">
                <a:latin typeface="Times New Roman" panose="02020603050405020304" pitchFamily="18" charset="0"/>
              </a:rPr>
              <a:t>setPositiveButton</a:t>
            </a:r>
            <a:r>
              <a:rPr lang="en-US" altLang="zh-CN" sz="1400" dirty="0">
                <a:latin typeface="Times New Roman" panose="02020603050405020304" pitchFamily="18" charset="0"/>
              </a:rPr>
              <a:t>()</a:t>
            </a:r>
            <a:r>
              <a:rPr lang="zh-CN" altLang="en-US" sz="1400" dirty="0">
                <a:latin typeface="Times New Roman" panose="02020603050405020304" pitchFamily="18" charset="0"/>
              </a:rPr>
              <a:t>设置</a:t>
            </a:r>
            <a:r>
              <a:rPr lang="zh-CN" altLang="en-US" sz="1400" dirty="0">
                <a:latin typeface="宋体" panose="02010600030101010101" pitchFamily="2" charset="-122"/>
              </a:rPr>
              <a:t>确定按钮；</a:t>
            </a:r>
            <a:endParaRPr lang="en-US" altLang="zh-CN" sz="1400" dirty="0">
              <a:latin typeface="宋体" panose="02010600030101010101" pitchFamily="2" charset="-122"/>
            </a:endParaRPr>
          </a:p>
          <a:p>
            <a:pPr eaLnBrk="1" hangingPunct="1"/>
            <a:r>
              <a:rPr lang="en-US" altLang="zh-CN" sz="1400" dirty="0" err="1">
                <a:latin typeface="Times New Roman" panose="02020603050405020304" pitchFamily="18" charset="0"/>
              </a:rPr>
              <a:t>setNegativeButton</a:t>
            </a:r>
            <a:r>
              <a:rPr lang="en-US" altLang="zh-CN" sz="1400" dirty="0">
                <a:latin typeface="Times New Roman" panose="02020603050405020304" pitchFamily="18" charset="0"/>
              </a:rPr>
              <a:t>()</a:t>
            </a:r>
            <a:r>
              <a:rPr lang="zh-CN" altLang="en-US" sz="1400" dirty="0">
                <a:latin typeface="宋体" panose="02010600030101010101" pitchFamily="2" charset="-122"/>
              </a:rPr>
              <a:t>设置取消按钮；</a:t>
            </a:r>
            <a:endParaRPr lang="zh-CN" altLang="en-US" sz="1400" dirty="0"/>
          </a:p>
        </p:txBody>
      </p:sp>
    </p:spTree>
    <p:custDataLst>
      <p:tags r:id="rId1"/>
    </p:custDataLst>
  </p:cSld>
  <p:clrMapOvr>
    <a:masterClrMapping/>
  </p:clrMapOvr>
  <p:transition spd="slow" advTm="0">
    <p:wip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249" name="组合 16">
            <a:extLst>
              <a:ext uri="{FF2B5EF4-FFF2-40B4-BE49-F238E27FC236}">
                <a16:creationId xmlns:a16="http://schemas.microsoft.com/office/drawing/2014/main" id="{3F10B0E9-57D4-42A2-9836-DB5C8BD07F46}"/>
              </a:ext>
            </a:extLst>
          </p:cNvPr>
          <p:cNvGrpSpPr>
            <a:grpSpLocks/>
          </p:cNvGrpSpPr>
          <p:nvPr/>
        </p:nvGrpSpPr>
        <p:grpSpPr bwMode="auto">
          <a:xfrm>
            <a:off x="827088" y="819150"/>
            <a:ext cx="7496175" cy="885825"/>
            <a:chOff x="2954339" y="1349947"/>
            <a:chExt cx="7162269" cy="654494"/>
          </a:xfrm>
        </p:grpSpPr>
        <p:sp>
          <p:nvSpPr>
            <p:cNvPr id="53250" name="矩形 17">
              <a:extLst>
                <a:ext uri="{FF2B5EF4-FFF2-40B4-BE49-F238E27FC236}">
                  <a16:creationId xmlns:a16="http://schemas.microsoft.com/office/drawing/2014/main" id="{849B3EF9-DD22-45CB-98C3-D033847FAA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54339" y="1694800"/>
              <a:ext cx="7162269" cy="3096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30000"/>
                </a:lnSpc>
              </a:pPr>
              <a:endParaRPr lang="en-US" altLang="zh-CN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3251" name="矩形 18">
              <a:extLst>
                <a:ext uri="{FF2B5EF4-FFF2-40B4-BE49-F238E27FC236}">
                  <a16:creationId xmlns:a16="http://schemas.microsoft.com/office/drawing/2014/main" id="{3583B925-AFC9-421C-8CB0-F07797B61D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62834" y="1349947"/>
              <a:ext cx="3698240" cy="2605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en-US" sz="1600">
                  <a:latin typeface="微软雅黑" panose="020B0503020204020204" pitchFamily="34" charset="-122"/>
                  <a:ea typeface="微软雅黑" panose="020B0503020204020204" pitchFamily="34" charset="-122"/>
                </a:rPr>
                <a:t>5.3.2 单选对话框</a:t>
              </a:r>
            </a:p>
          </p:txBody>
        </p:sp>
      </p:grpSp>
      <p:sp>
        <p:nvSpPr>
          <p:cNvPr id="53252" name="TextBox 108">
            <a:extLst>
              <a:ext uri="{FF2B5EF4-FFF2-40B4-BE49-F238E27FC236}">
                <a16:creationId xmlns:a16="http://schemas.microsoft.com/office/drawing/2014/main" id="{308253CB-D35D-45AB-8816-0698CE0525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750" y="268288"/>
            <a:ext cx="1258888" cy="658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5.3 对话框</a:t>
            </a:r>
          </a:p>
          <a:p>
            <a:pPr eaLnBrk="1" hangingPunct="1"/>
            <a:endParaRPr lang="en-US" altLang="zh-CN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3253" name="组合 29">
            <a:extLst>
              <a:ext uri="{FF2B5EF4-FFF2-40B4-BE49-F238E27FC236}">
                <a16:creationId xmlns:a16="http://schemas.microsoft.com/office/drawing/2014/main" id="{71BCE80D-FC83-4533-9613-9C4C5930E3D4}"/>
              </a:ext>
            </a:extLst>
          </p:cNvPr>
          <p:cNvGrpSpPr>
            <a:grpSpLocks/>
          </p:cNvGrpSpPr>
          <p:nvPr/>
        </p:nvGrpSpPr>
        <p:grpSpPr bwMode="auto">
          <a:xfrm>
            <a:off x="107950" y="244475"/>
            <a:ext cx="360363" cy="360363"/>
            <a:chOff x="1965186" y="1419622"/>
            <a:chExt cx="302558" cy="314067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19632193-BCD3-4ED9-9683-FDA3162AF0A0}"/>
                </a:ext>
              </a:extLst>
            </p:cNvPr>
            <p:cNvSpPr/>
            <p:nvPr/>
          </p:nvSpPr>
          <p:spPr>
            <a:xfrm>
              <a:off x="1965186" y="1419622"/>
              <a:ext cx="251910" cy="251807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defRPr/>
              </a:pPr>
              <a:endParaRPr lang="zh-CN" altLang="en-US" noProof="1"/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DE5DDCEF-1F5E-430B-9B1D-A43B0AF8E0C4}"/>
                </a:ext>
              </a:extLst>
            </p:cNvPr>
            <p:cNvSpPr/>
            <p:nvPr/>
          </p:nvSpPr>
          <p:spPr>
            <a:xfrm>
              <a:off x="2087808" y="1553827"/>
              <a:ext cx="179936" cy="179862"/>
            </a:xfrm>
            <a:prstGeom prst="rect">
              <a:avLst/>
            </a:prstGeom>
            <a:solidFill>
              <a:srgbClr val="0E90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defRPr/>
              </a:pPr>
              <a:endParaRPr lang="zh-CN" altLang="en-US" noProof="1"/>
            </a:p>
          </p:txBody>
        </p:sp>
      </p:grpSp>
      <p:sp>
        <p:nvSpPr>
          <p:cNvPr id="53256" name="文本框 2">
            <a:extLst>
              <a:ext uri="{FF2B5EF4-FFF2-40B4-BE49-F238E27FC236}">
                <a16:creationId xmlns:a16="http://schemas.microsoft.com/office/drawing/2014/main" id="{474D474E-9032-4EAC-ADD8-638CF3C36F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58629" y="1413836"/>
            <a:ext cx="5472112" cy="3232150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1200" dirty="0"/>
              <a:t>案例：使用单选对话框实现注册时男女性别的选择</a:t>
            </a:r>
          </a:p>
          <a:p>
            <a:pPr eaLnBrk="1" hangingPunct="1"/>
            <a:endParaRPr lang="zh-CN" altLang="en-US" sz="1200" dirty="0"/>
          </a:p>
          <a:p>
            <a:pPr eaLnBrk="1" hangingPunct="1"/>
            <a:r>
              <a:rPr lang="zh-CN" altLang="en-US" sz="1200" dirty="0"/>
              <a:t>private int signProfile(int array, int title, final TextView show) {</a:t>
            </a:r>
          </a:p>
          <a:p>
            <a:pPr eaLnBrk="1" hangingPunct="1"/>
            <a:r>
              <a:rPr lang="zh-CN" altLang="en-US" sz="1200" dirty="0"/>
              <a:t>    final String[] ssex = getResources().getStringArray(array);</a:t>
            </a:r>
          </a:p>
          <a:p>
            <a:pPr eaLnBrk="1" hangingPunct="1"/>
            <a:r>
              <a:rPr lang="zh-CN" altLang="en-US" sz="1200" dirty="0"/>
              <a:t>    AlertDialog.Builder </a:t>
            </a:r>
            <a:r>
              <a:rPr lang="zh-CN" altLang="en-US" sz="1200" dirty="0">
                <a:solidFill>
                  <a:srgbClr val="FF0000"/>
                </a:solidFill>
              </a:rPr>
              <a:t>builder</a:t>
            </a:r>
            <a:r>
              <a:rPr lang="zh-CN" altLang="en-US" sz="1200" dirty="0"/>
              <a:t> = new Builder(SignProfileActivity.this);</a:t>
            </a:r>
          </a:p>
          <a:p>
            <a:pPr eaLnBrk="1" hangingPunct="1"/>
            <a:r>
              <a:rPr lang="zh-CN" altLang="en-US" sz="1200" dirty="0"/>
              <a:t>    </a:t>
            </a:r>
            <a:r>
              <a:rPr lang="zh-CN" altLang="en-US" sz="1200" dirty="0">
                <a:solidFill>
                  <a:srgbClr val="FF0000"/>
                </a:solidFill>
              </a:rPr>
              <a:t>builder</a:t>
            </a:r>
            <a:r>
              <a:rPr lang="zh-CN" altLang="en-US" sz="1200" dirty="0"/>
              <a:t>.setTitle(title);</a:t>
            </a:r>
          </a:p>
          <a:p>
            <a:pPr eaLnBrk="1" hangingPunct="1"/>
            <a:r>
              <a:rPr lang="zh-CN" altLang="en-US" sz="1200" dirty="0"/>
              <a:t>    </a:t>
            </a:r>
            <a:r>
              <a:rPr lang="zh-CN" altLang="en-US" sz="1200" dirty="0">
                <a:solidFill>
                  <a:srgbClr val="FF0000"/>
                </a:solidFill>
              </a:rPr>
              <a:t>builder</a:t>
            </a:r>
            <a:r>
              <a:rPr lang="zh-CN" altLang="en-US" sz="1200" dirty="0"/>
              <a:t>.setCancelable(false);</a:t>
            </a:r>
          </a:p>
          <a:p>
            <a:pPr eaLnBrk="1" hangingPunct="1"/>
            <a:r>
              <a:rPr lang="zh-CN" altLang="en-US" sz="1200" dirty="0"/>
              <a:t>   // 表示选用的是单选的对话框，同理，若是多选或者列表对话框只需表示为</a:t>
            </a:r>
          </a:p>
          <a:p>
            <a:pPr eaLnBrk="1" hangingPunct="1"/>
            <a:r>
              <a:rPr lang="zh-CN" altLang="en-US" sz="1200" dirty="0"/>
              <a:t>   // 多选 ：setMultiChoiceItems(arg0, arg1, arg2)</a:t>
            </a:r>
          </a:p>
          <a:p>
            <a:pPr eaLnBrk="1" hangingPunct="1"/>
            <a:r>
              <a:rPr lang="zh-CN" altLang="en-US" sz="1200" dirty="0"/>
              <a:t>  // 列表 ：setItems(arg0, arg1)</a:t>
            </a:r>
          </a:p>
          <a:p>
            <a:pPr eaLnBrk="1" hangingPunct="1"/>
            <a:r>
              <a:rPr lang="zh-CN" altLang="en-US" sz="1200" dirty="0"/>
              <a:t>    </a:t>
            </a:r>
            <a:r>
              <a:rPr lang="zh-CN" altLang="en-US" sz="1200" dirty="0">
                <a:solidFill>
                  <a:srgbClr val="FF0000"/>
                </a:solidFill>
              </a:rPr>
              <a:t>builder</a:t>
            </a:r>
            <a:r>
              <a:rPr lang="zh-CN" altLang="en-US" sz="1200" dirty="0"/>
              <a:t>.setSingleChoiceItems(array, 1, new DialogInterface.OnClickListener() {</a:t>
            </a:r>
          </a:p>
          <a:p>
            <a:pPr eaLnBrk="1" hangingPunct="1"/>
            <a:r>
              <a:rPr lang="en-US" altLang="zh-CN" sz="1200" dirty="0"/>
              <a:t>	</a:t>
            </a:r>
            <a:r>
              <a:rPr lang="zh-CN" altLang="en-US" sz="1200" dirty="0"/>
              <a:t>@Override</a:t>
            </a:r>
          </a:p>
          <a:p>
            <a:pPr eaLnBrk="1" hangingPunct="1"/>
            <a:r>
              <a:rPr lang="zh-CN" altLang="en-US" sz="1200" dirty="0"/>
              <a:t>	public void onClick(DialogInterface dialog, int which) {</a:t>
            </a:r>
          </a:p>
          <a:p>
            <a:pPr eaLnBrk="1" hangingPunct="1"/>
            <a:r>
              <a:rPr lang="zh-CN" altLang="en-US" sz="1200" dirty="0"/>
              <a:t>                 </a:t>
            </a:r>
            <a:r>
              <a:rPr lang="en-US" altLang="zh-CN" sz="1200" dirty="0"/>
              <a:t>	</a:t>
            </a:r>
            <a:r>
              <a:rPr lang="zh-CN" altLang="en-US" sz="1200" dirty="0"/>
              <a:t>// 列表中任一个选项选中的回调函数</a:t>
            </a:r>
          </a:p>
          <a:p>
            <a:pPr eaLnBrk="1" hangingPunct="1"/>
            <a:r>
              <a:rPr lang="zh-CN" altLang="en-US" sz="1200" dirty="0"/>
              <a:t>	</a:t>
            </a:r>
            <a:r>
              <a:rPr lang="en-US" altLang="zh-CN" sz="1200" dirty="0"/>
              <a:t>	</a:t>
            </a:r>
            <a:r>
              <a:rPr lang="zh-CN" altLang="en-US" sz="1200" dirty="0"/>
              <a:t>picWhich = which;</a:t>
            </a:r>
          </a:p>
          <a:p>
            <a:pPr eaLnBrk="1" hangingPunct="1"/>
            <a:r>
              <a:rPr lang="zh-CN" altLang="en-US" sz="1200" dirty="0"/>
              <a:t>	}</a:t>
            </a:r>
          </a:p>
          <a:p>
            <a:pPr eaLnBrk="1" hangingPunct="1"/>
            <a:r>
              <a:rPr lang="zh-CN" altLang="en-US" sz="1200" dirty="0"/>
              <a:t>    });</a:t>
            </a:r>
          </a:p>
        </p:txBody>
      </p:sp>
      <p:sp>
        <p:nvSpPr>
          <p:cNvPr id="53257" name="文本框 99">
            <a:extLst>
              <a:ext uri="{FF2B5EF4-FFF2-40B4-BE49-F238E27FC236}">
                <a16:creationId xmlns:a16="http://schemas.microsoft.com/office/drawing/2014/main" id="{0224805A-0691-4923-9EEB-B439BDE30A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0600" y="4357114"/>
            <a:ext cx="1519238" cy="27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1200" dirty="0">
                <a:latin typeface="宋体" panose="02010600030101010101" pitchFamily="2" charset="-122"/>
              </a:rPr>
              <a:t>单选对话框</a:t>
            </a:r>
          </a:p>
        </p:txBody>
      </p:sp>
      <p:pic>
        <p:nvPicPr>
          <p:cNvPr id="53258" name="图片 293">
            <a:extLst>
              <a:ext uri="{FF2B5EF4-FFF2-40B4-BE49-F238E27FC236}">
                <a16:creationId xmlns:a16="http://schemas.microsoft.com/office/drawing/2014/main" id="{A03F1BCD-0EE7-4936-83A9-884C9ABC6F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613" y="1571625"/>
            <a:ext cx="1800225" cy="2630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</p:cSld>
  <p:clrMapOvr>
    <a:masterClrMapping/>
  </p:clrMapOvr>
  <p:transition spd="slow" advTm="0">
    <p:wip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297" name="组合 16">
            <a:extLst>
              <a:ext uri="{FF2B5EF4-FFF2-40B4-BE49-F238E27FC236}">
                <a16:creationId xmlns:a16="http://schemas.microsoft.com/office/drawing/2014/main" id="{AB23E99E-F9DE-4AAE-8382-4458C24C49AD}"/>
              </a:ext>
            </a:extLst>
          </p:cNvPr>
          <p:cNvGrpSpPr>
            <a:grpSpLocks/>
          </p:cNvGrpSpPr>
          <p:nvPr/>
        </p:nvGrpSpPr>
        <p:grpSpPr bwMode="auto">
          <a:xfrm>
            <a:off x="827088" y="819150"/>
            <a:ext cx="7496175" cy="885825"/>
            <a:chOff x="2954339" y="1349947"/>
            <a:chExt cx="7162269" cy="654494"/>
          </a:xfrm>
        </p:grpSpPr>
        <p:sp>
          <p:nvSpPr>
            <p:cNvPr id="55298" name="矩形 17">
              <a:extLst>
                <a:ext uri="{FF2B5EF4-FFF2-40B4-BE49-F238E27FC236}">
                  <a16:creationId xmlns:a16="http://schemas.microsoft.com/office/drawing/2014/main" id="{BCC3090C-562D-4DEE-9CF6-2D8049CA14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54339" y="1694800"/>
              <a:ext cx="7162269" cy="3096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30000"/>
                </a:lnSpc>
              </a:pPr>
              <a:endParaRPr lang="en-US" altLang="zh-CN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5299" name="矩形 18">
              <a:extLst>
                <a:ext uri="{FF2B5EF4-FFF2-40B4-BE49-F238E27FC236}">
                  <a16:creationId xmlns:a16="http://schemas.microsoft.com/office/drawing/2014/main" id="{2BD2D348-5FE6-46DA-8462-0E3BD61908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62834" y="1349947"/>
              <a:ext cx="3698240" cy="2605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en-US" sz="1600">
                  <a:latin typeface="微软雅黑" panose="020B0503020204020204" pitchFamily="34" charset="-122"/>
                  <a:ea typeface="微软雅黑" panose="020B0503020204020204" pitchFamily="34" charset="-122"/>
                </a:rPr>
                <a:t>5.3.2 单选对话框</a:t>
              </a:r>
            </a:p>
          </p:txBody>
        </p:sp>
      </p:grpSp>
      <p:sp>
        <p:nvSpPr>
          <p:cNvPr id="55300" name="TextBox 108">
            <a:extLst>
              <a:ext uri="{FF2B5EF4-FFF2-40B4-BE49-F238E27FC236}">
                <a16:creationId xmlns:a16="http://schemas.microsoft.com/office/drawing/2014/main" id="{76B0542D-B4AD-4190-993C-D8F45C3C8E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750" y="268288"/>
            <a:ext cx="1258888" cy="658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5.3 对话框</a:t>
            </a:r>
          </a:p>
          <a:p>
            <a:pPr eaLnBrk="1" hangingPunct="1"/>
            <a:endParaRPr lang="en-US" altLang="zh-CN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5301" name="组合 29">
            <a:extLst>
              <a:ext uri="{FF2B5EF4-FFF2-40B4-BE49-F238E27FC236}">
                <a16:creationId xmlns:a16="http://schemas.microsoft.com/office/drawing/2014/main" id="{52DBE9B5-01A8-4B83-9F86-5E5EB802DA25}"/>
              </a:ext>
            </a:extLst>
          </p:cNvPr>
          <p:cNvGrpSpPr>
            <a:grpSpLocks/>
          </p:cNvGrpSpPr>
          <p:nvPr/>
        </p:nvGrpSpPr>
        <p:grpSpPr bwMode="auto">
          <a:xfrm>
            <a:off x="107950" y="244475"/>
            <a:ext cx="360363" cy="360363"/>
            <a:chOff x="1965186" y="1419622"/>
            <a:chExt cx="302558" cy="314067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1B44C1BC-6389-4388-BA7E-1555868264D6}"/>
                </a:ext>
              </a:extLst>
            </p:cNvPr>
            <p:cNvSpPr/>
            <p:nvPr/>
          </p:nvSpPr>
          <p:spPr>
            <a:xfrm>
              <a:off x="1965186" y="1419622"/>
              <a:ext cx="251910" cy="251807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defRPr/>
              </a:pPr>
              <a:endParaRPr lang="zh-CN" altLang="en-US" noProof="1"/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71D94E02-4263-4037-807E-B9AAE170B394}"/>
                </a:ext>
              </a:extLst>
            </p:cNvPr>
            <p:cNvSpPr/>
            <p:nvPr/>
          </p:nvSpPr>
          <p:spPr>
            <a:xfrm>
              <a:off x="2087808" y="1553827"/>
              <a:ext cx="179936" cy="179862"/>
            </a:xfrm>
            <a:prstGeom prst="rect">
              <a:avLst/>
            </a:prstGeom>
            <a:solidFill>
              <a:srgbClr val="0E90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defRPr/>
              </a:pPr>
              <a:endParaRPr lang="zh-CN" altLang="en-US" noProof="1"/>
            </a:p>
          </p:txBody>
        </p:sp>
      </p:grpSp>
      <p:sp>
        <p:nvSpPr>
          <p:cNvPr id="55304" name="文本框 2">
            <a:extLst>
              <a:ext uri="{FF2B5EF4-FFF2-40B4-BE49-F238E27FC236}">
                <a16:creationId xmlns:a16="http://schemas.microsoft.com/office/drawing/2014/main" id="{5652A773-1E57-4630-9C5E-FEAF9BE1B9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3238" y="1285875"/>
            <a:ext cx="5473700" cy="30464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1200" dirty="0"/>
          </a:p>
          <a:p>
            <a:pPr eaLnBrk="1" hangingPunct="1"/>
            <a:r>
              <a:rPr lang="zh-CN" altLang="en-US" sz="1200" dirty="0">
                <a:solidFill>
                  <a:srgbClr val="FF0000"/>
                </a:solidFill>
              </a:rPr>
              <a:t>builder</a:t>
            </a:r>
            <a:r>
              <a:rPr lang="zh-CN" altLang="en-US" sz="1200" dirty="0"/>
              <a:t>.setPositiveButton(R.string.comfirm, new DialogInterface.OnClickListener() {</a:t>
            </a:r>
          </a:p>
          <a:p>
            <a:pPr eaLnBrk="1" hangingPunct="1"/>
            <a:r>
              <a:rPr lang="zh-CN" altLang="en-US" sz="1200" dirty="0"/>
              <a:t>               @Override</a:t>
            </a:r>
          </a:p>
          <a:p>
            <a:pPr eaLnBrk="1" hangingPunct="1"/>
            <a:r>
              <a:rPr lang="zh-CN" altLang="en-US" sz="1200" dirty="0"/>
              <a:t>                public void onClick(DialogInterface dialog, int which) {</a:t>
            </a:r>
          </a:p>
          <a:p>
            <a:pPr eaLnBrk="1" hangingPunct="1"/>
            <a:r>
              <a:rPr lang="zh-CN" altLang="en-US" sz="1200" dirty="0"/>
              <a:t>                 // 确认按键按下的回调函数</a:t>
            </a:r>
          </a:p>
          <a:p>
            <a:pPr eaLnBrk="1" hangingPunct="1"/>
            <a:r>
              <a:rPr lang="zh-CN" altLang="en-US" sz="1200" dirty="0"/>
              <a:t>                show.setText(ssex[signSex]);</a:t>
            </a:r>
          </a:p>
          <a:p>
            <a:pPr eaLnBrk="1" hangingPunct="1"/>
            <a:r>
              <a:rPr lang="zh-CN" altLang="en-US" sz="1200" dirty="0"/>
              <a:t>}});</a:t>
            </a:r>
          </a:p>
          <a:p>
            <a:pPr eaLnBrk="1" hangingPunct="1"/>
            <a:r>
              <a:rPr lang="zh-CN" altLang="en-US" sz="1200" dirty="0">
                <a:solidFill>
                  <a:srgbClr val="FF0000"/>
                </a:solidFill>
              </a:rPr>
              <a:t>builder</a:t>
            </a:r>
            <a:r>
              <a:rPr lang="zh-CN" altLang="en-US" sz="1200" dirty="0"/>
              <a:t>.setNegativeButton(R.string.cancel, new DialogInterface.OnClickListener() {</a:t>
            </a:r>
          </a:p>
          <a:p>
            <a:pPr eaLnBrk="1" hangingPunct="1"/>
            <a:r>
              <a:rPr lang="zh-CN" altLang="en-US" sz="1200" dirty="0"/>
              <a:t>                @Override</a:t>
            </a:r>
          </a:p>
          <a:p>
            <a:pPr eaLnBrk="1" hangingPunct="1"/>
            <a:r>
              <a:rPr lang="zh-CN" altLang="en-US" sz="1200" dirty="0"/>
              <a:t>                public void onClick(DialogInterface dialog, int which) {</a:t>
            </a:r>
          </a:p>
          <a:p>
            <a:pPr eaLnBrk="1" hangingPunct="1"/>
            <a:r>
              <a:rPr lang="zh-CN" altLang="en-US" sz="1200" dirty="0"/>
              <a:t>                 // 取消按键按下的回调函数</a:t>
            </a:r>
          </a:p>
          <a:p>
            <a:pPr eaLnBrk="1" hangingPunct="1"/>
            <a:r>
              <a:rPr lang="zh-CN" altLang="en-US" sz="1200" dirty="0"/>
              <a:t>}});</a:t>
            </a:r>
          </a:p>
          <a:p>
            <a:pPr eaLnBrk="1" hangingPunct="1"/>
            <a:r>
              <a:rPr lang="zh-CN" altLang="en-US" sz="1200" dirty="0"/>
              <a:t>// 通过builder创建并显示对话框</a:t>
            </a:r>
          </a:p>
          <a:p>
            <a:pPr eaLnBrk="1" hangingPunct="1"/>
            <a:r>
              <a:rPr lang="zh-CN" altLang="en-US" sz="1200" dirty="0">
                <a:solidFill>
                  <a:srgbClr val="FF0000"/>
                </a:solidFill>
              </a:rPr>
              <a:t>builder</a:t>
            </a:r>
            <a:r>
              <a:rPr lang="zh-CN" altLang="en-US" sz="1200" dirty="0"/>
              <a:t>.create().show();</a:t>
            </a:r>
          </a:p>
          <a:p>
            <a:pPr eaLnBrk="1" hangingPunct="1"/>
            <a:r>
              <a:rPr lang="zh-CN" altLang="en-US" sz="1200" dirty="0"/>
              <a:t>return picWhich;</a:t>
            </a:r>
          </a:p>
          <a:p>
            <a:pPr eaLnBrk="1" hangingPunct="1"/>
            <a:r>
              <a:rPr lang="zh-CN" altLang="en-US" sz="1200" dirty="0"/>
              <a:t>}	</a:t>
            </a:r>
          </a:p>
        </p:txBody>
      </p:sp>
      <p:pic>
        <p:nvPicPr>
          <p:cNvPr id="2" name="图片 293">
            <a:extLst>
              <a:ext uri="{FF2B5EF4-FFF2-40B4-BE49-F238E27FC236}">
                <a16:creationId xmlns:a16="http://schemas.microsoft.com/office/drawing/2014/main" id="{AF0069B6-D814-4F28-B92A-4A942AB1F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613" y="1571625"/>
            <a:ext cx="1800225" cy="2630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</p:cSld>
  <p:clrMapOvr>
    <a:masterClrMapping/>
  </p:clrMapOvr>
  <p:transition spd="slow" advTm="0">
    <p:wip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345" name="组合 16">
            <a:extLst>
              <a:ext uri="{FF2B5EF4-FFF2-40B4-BE49-F238E27FC236}">
                <a16:creationId xmlns:a16="http://schemas.microsoft.com/office/drawing/2014/main" id="{D66DA447-E18D-4DA9-B10A-C015ADE846E6}"/>
              </a:ext>
            </a:extLst>
          </p:cNvPr>
          <p:cNvGrpSpPr>
            <a:grpSpLocks/>
          </p:cNvGrpSpPr>
          <p:nvPr/>
        </p:nvGrpSpPr>
        <p:grpSpPr bwMode="auto">
          <a:xfrm>
            <a:off x="827088" y="819150"/>
            <a:ext cx="7496175" cy="885825"/>
            <a:chOff x="2954339" y="1349947"/>
            <a:chExt cx="7162269" cy="654494"/>
          </a:xfrm>
        </p:grpSpPr>
        <p:sp>
          <p:nvSpPr>
            <p:cNvPr id="57346" name="矩形 17">
              <a:extLst>
                <a:ext uri="{FF2B5EF4-FFF2-40B4-BE49-F238E27FC236}">
                  <a16:creationId xmlns:a16="http://schemas.microsoft.com/office/drawing/2014/main" id="{A0F305F2-CE00-4FBF-8115-303757B40A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54339" y="1694800"/>
              <a:ext cx="7162269" cy="3096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30000"/>
                </a:lnSpc>
              </a:pPr>
              <a:endParaRPr lang="en-US" altLang="zh-CN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7347" name="矩形 18">
              <a:extLst>
                <a:ext uri="{FF2B5EF4-FFF2-40B4-BE49-F238E27FC236}">
                  <a16:creationId xmlns:a16="http://schemas.microsoft.com/office/drawing/2014/main" id="{6F6D6BF4-B745-4927-A87C-5B49B27FD1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62834" y="1349947"/>
              <a:ext cx="3698240" cy="2605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en-US" sz="1600">
                  <a:latin typeface="微软雅黑" panose="020B0503020204020204" pitchFamily="34" charset="-122"/>
                  <a:ea typeface="微软雅黑" panose="020B0503020204020204" pitchFamily="34" charset="-122"/>
                </a:rPr>
                <a:t>5.3.3 复选对话框</a:t>
              </a:r>
            </a:p>
          </p:txBody>
        </p:sp>
      </p:grpSp>
      <p:sp>
        <p:nvSpPr>
          <p:cNvPr id="57348" name="TextBox 108">
            <a:extLst>
              <a:ext uri="{FF2B5EF4-FFF2-40B4-BE49-F238E27FC236}">
                <a16:creationId xmlns:a16="http://schemas.microsoft.com/office/drawing/2014/main" id="{E0D1B95C-AB37-4D61-ADAC-C750F1380D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750" y="268288"/>
            <a:ext cx="1258888" cy="658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5.3 对话框</a:t>
            </a:r>
          </a:p>
          <a:p>
            <a:pPr eaLnBrk="1" hangingPunct="1"/>
            <a:endParaRPr lang="en-US" altLang="zh-CN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7349" name="组合 29">
            <a:extLst>
              <a:ext uri="{FF2B5EF4-FFF2-40B4-BE49-F238E27FC236}">
                <a16:creationId xmlns:a16="http://schemas.microsoft.com/office/drawing/2014/main" id="{B875BC35-FCA2-4009-B4A0-5805EC236327}"/>
              </a:ext>
            </a:extLst>
          </p:cNvPr>
          <p:cNvGrpSpPr>
            <a:grpSpLocks/>
          </p:cNvGrpSpPr>
          <p:nvPr/>
        </p:nvGrpSpPr>
        <p:grpSpPr bwMode="auto">
          <a:xfrm>
            <a:off x="107950" y="244475"/>
            <a:ext cx="360363" cy="360363"/>
            <a:chOff x="1965186" y="1419622"/>
            <a:chExt cx="302558" cy="314067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7345C013-A4DC-4977-BFC1-66359285F11E}"/>
                </a:ext>
              </a:extLst>
            </p:cNvPr>
            <p:cNvSpPr/>
            <p:nvPr/>
          </p:nvSpPr>
          <p:spPr>
            <a:xfrm>
              <a:off x="1965186" y="1419622"/>
              <a:ext cx="251910" cy="251807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defRPr/>
              </a:pPr>
              <a:endParaRPr lang="zh-CN" altLang="en-US" noProof="1"/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DCB68957-B8E7-4F4E-BE1D-F5CDC585FF4D}"/>
                </a:ext>
              </a:extLst>
            </p:cNvPr>
            <p:cNvSpPr/>
            <p:nvPr/>
          </p:nvSpPr>
          <p:spPr>
            <a:xfrm>
              <a:off x="2087808" y="1553827"/>
              <a:ext cx="179936" cy="179862"/>
            </a:xfrm>
            <a:prstGeom prst="rect">
              <a:avLst/>
            </a:prstGeom>
            <a:solidFill>
              <a:srgbClr val="0E90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defRPr/>
              </a:pPr>
              <a:endParaRPr lang="zh-CN" altLang="en-US" noProof="1"/>
            </a:p>
          </p:txBody>
        </p:sp>
      </p:grpSp>
      <p:sp>
        <p:nvSpPr>
          <p:cNvPr id="57352" name="文本框 3">
            <a:extLst>
              <a:ext uri="{FF2B5EF4-FFF2-40B4-BE49-F238E27FC236}">
                <a16:creationId xmlns:a16="http://schemas.microsoft.com/office/drawing/2014/main" id="{01C09CB9-56FD-45AA-9DA5-CFA9F5B9B9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0750" y="1184275"/>
            <a:ext cx="6750050" cy="95410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1400" dirty="0"/>
              <a:t>复选对话框和单选对话框用方法相似，</a:t>
            </a:r>
            <a:endParaRPr lang="en-US" altLang="zh-CN" sz="1400" dirty="0"/>
          </a:p>
          <a:p>
            <a:pPr eaLnBrk="1" hangingPunct="1"/>
            <a:r>
              <a:rPr lang="zh-CN" altLang="en-US" sz="1400" dirty="0"/>
              <a:t>只需将</a:t>
            </a:r>
            <a:r>
              <a:rPr lang="en-US" altLang="zh-CN" sz="1400" dirty="0" err="1">
                <a:solidFill>
                  <a:srgbClr val="FF0000"/>
                </a:solidFill>
              </a:rPr>
              <a:t>set</a:t>
            </a:r>
            <a:r>
              <a:rPr lang="en-US" altLang="zh-CN" sz="1400" dirty="0" err="1">
                <a:solidFill>
                  <a:srgbClr val="FF0000"/>
                </a:solidFill>
                <a:highlight>
                  <a:srgbClr val="FFFF00"/>
                </a:highlight>
              </a:rPr>
              <a:t>Single</a:t>
            </a:r>
            <a:r>
              <a:rPr lang="en-US" altLang="zh-CN" sz="1400" dirty="0" err="1">
                <a:solidFill>
                  <a:srgbClr val="FF0000"/>
                </a:solidFill>
              </a:rPr>
              <a:t>ChoiceItems</a:t>
            </a:r>
            <a:r>
              <a:rPr lang="zh-CN" altLang="en-US" sz="1400" dirty="0"/>
              <a:t>方法</a:t>
            </a:r>
            <a:endParaRPr lang="en-US" altLang="zh-CN" sz="1400" dirty="0"/>
          </a:p>
          <a:p>
            <a:pPr eaLnBrk="1" hangingPunct="1"/>
            <a:r>
              <a:rPr lang="zh-CN" altLang="en-US" sz="1400" dirty="0"/>
              <a:t>改为</a:t>
            </a:r>
            <a:r>
              <a:rPr lang="en-US" altLang="zh-CN" sz="1400" dirty="0" err="1">
                <a:solidFill>
                  <a:srgbClr val="FF0000"/>
                </a:solidFill>
              </a:rPr>
              <a:t>set</a:t>
            </a:r>
            <a:r>
              <a:rPr lang="en-US" altLang="zh-CN" sz="1400" dirty="0" err="1">
                <a:solidFill>
                  <a:srgbClr val="FF0000"/>
                </a:solidFill>
                <a:highlight>
                  <a:srgbClr val="FFFF00"/>
                </a:highlight>
              </a:rPr>
              <a:t>Multi</a:t>
            </a:r>
            <a:r>
              <a:rPr lang="en-US" altLang="zh-CN" sz="1400" dirty="0" err="1">
                <a:solidFill>
                  <a:srgbClr val="FF0000"/>
                </a:solidFill>
              </a:rPr>
              <a:t>ChoiceItems</a:t>
            </a:r>
            <a:r>
              <a:rPr lang="en-US" altLang="zh-CN" sz="1400" dirty="0"/>
              <a:t>(arg0, arg1, arg2)</a:t>
            </a:r>
            <a:r>
              <a:rPr lang="zh-CN" altLang="en-US" sz="1400" dirty="0"/>
              <a:t>即可。</a:t>
            </a:r>
            <a:endParaRPr lang="en-US" altLang="zh-CN" sz="1400" dirty="0"/>
          </a:p>
          <a:p>
            <a:pPr eaLnBrk="1" hangingPunct="1"/>
            <a:r>
              <a:rPr lang="zh-CN" altLang="en-US" sz="1400" dirty="0"/>
              <a:t>效果图如下：</a:t>
            </a:r>
          </a:p>
        </p:txBody>
      </p:sp>
      <p:pic>
        <p:nvPicPr>
          <p:cNvPr id="57353" name="图片 3">
            <a:extLst>
              <a:ext uri="{FF2B5EF4-FFF2-40B4-BE49-F238E27FC236}">
                <a16:creationId xmlns:a16="http://schemas.microsoft.com/office/drawing/2014/main" id="{81038CF2-EB16-445E-A49C-A500C8520B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0977" y="1495433"/>
            <a:ext cx="2259012" cy="3333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</p:cSld>
  <p:clrMapOvr>
    <a:masterClrMapping/>
  </p:clrMapOvr>
  <p:transition spd="slow" advTm="0">
    <p:wip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393" name="组合 16">
            <a:extLst>
              <a:ext uri="{FF2B5EF4-FFF2-40B4-BE49-F238E27FC236}">
                <a16:creationId xmlns:a16="http://schemas.microsoft.com/office/drawing/2014/main" id="{EBDF71A1-B74B-435C-95EA-C75BA92165E1}"/>
              </a:ext>
            </a:extLst>
          </p:cNvPr>
          <p:cNvGrpSpPr>
            <a:grpSpLocks/>
          </p:cNvGrpSpPr>
          <p:nvPr/>
        </p:nvGrpSpPr>
        <p:grpSpPr bwMode="auto">
          <a:xfrm>
            <a:off x="827088" y="819150"/>
            <a:ext cx="7496175" cy="885825"/>
            <a:chOff x="2954339" y="1349947"/>
            <a:chExt cx="7162269" cy="654494"/>
          </a:xfrm>
        </p:grpSpPr>
        <p:sp>
          <p:nvSpPr>
            <p:cNvPr id="59394" name="矩形 17">
              <a:extLst>
                <a:ext uri="{FF2B5EF4-FFF2-40B4-BE49-F238E27FC236}">
                  <a16:creationId xmlns:a16="http://schemas.microsoft.com/office/drawing/2014/main" id="{69BA2995-6D25-4615-9D45-A1185F7704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54339" y="1694800"/>
              <a:ext cx="7162269" cy="3096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30000"/>
                </a:lnSpc>
              </a:pPr>
              <a:endParaRPr lang="en-US" altLang="zh-CN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9395" name="矩形 18">
              <a:extLst>
                <a:ext uri="{FF2B5EF4-FFF2-40B4-BE49-F238E27FC236}">
                  <a16:creationId xmlns:a16="http://schemas.microsoft.com/office/drawing/2014/main" id="{93A19FA0-67F3-4A1E-9422-A055AD0BDF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62834" y="1349947"/>
              <a:ext cx="3698240" cy="2605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en-US" sz="1600">
                  <a:latin typeface="微软雅黑" panose="020B0503020204020204" pitchFamily="34" charset="-122"/>
                  <a:ea typeface="微软雅黑" panose="020B0503020204020204" pitchFamily="34" charset="-122"/>
                </a:rPr>
                <a:t>5.3.4 </a:t>
              </a:r>
              <a:r>
                <a:rPr lang="zh-CN" altLang="en-US" sz="1600">
                  <a:latin typeface="微软雅黑" panose="020B0503020204020204" pitchFamily="34" charset="-122"/>
                  <a:ea typeface="微软雅黑" panose="020B0503020204020204" pitchFamily="34" charset="-122"/>
                  <a:sym typeface="宋体" panose="02010600030101010101" pitchFamily="2" charset="-122"/>
                </a:rPr>
                <a:t>列表</a:t>
              </a:r>
              <a:r>
                <a:rPr lang="en-US" altLang="en-US" sz="1600">
                  <a:latin typeface="微软雅黑" panose="020B0503020204020204" pitchFamily="34" charset="-122"/>
                  <a:ea typeface="微软雅黑" panose="020B0503020204020204" pitchFamily="34" charset="-122"/>
                </a:rPr>
                <a:t>对话框</a:t>
              </a:r>
            </a:p>
          </p:txBody>
        </p:sp>
      </p:grpSp>
      <p:sp>
        <p:nvSpPr>
          <p:cNvPr id="59396" name="TextBox 108">
            <a:extLst>
              <a:ext uri="{FF2B5EF4-FFF2-40B4-BE49-F238E27FC236}">
                <a16:creationId xmlns:a16="http://schemas.microsoft.com/office/drawing/2014/main" id="{6903E7CC-EC15-482D-A73A-4CCEAD0D90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750" y="268288"/>
            <a:ext cx="1258888" cy="658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5.3 对话框</a:t>
            </a:r>
          </a:p>
          <a:p>
            <a:pPr eaLnBrk="1" hangingPunct="1"/>
            <a:endParaRPr lang="en-US" altLang="zh-CN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9397" name="组合 29">
            <a:extLst>
              <a:ext uri="{FF2B5EF4-FFF2-40B4-BE49-F238E27FC236}">
                <a16:creationId xmlns:a16="http://schemas.microsoft.com/office/drawing/2014/main" id="{211FFC0C-6B77-4820-B37D-2D26D2D20F3D}"/>
              </a:ext>
            </a:extLst>
          </p:cNvPr>
          <p:cNvGrpSpPr>
            <a:grpSpLocks/>
          </p:cNvGrpSpPr>
          <p:nvPr/>
        </p:nvGrpSpPr>
        <p:grpSpPr bwMode="auto">
          <a:xfrm>
            <a:off x="107950" y="244475"/>
            <a:ext cx="360363" cy="360363"/>
            <a:chOff x="1965186" y="1419622"/>
            <a:chExt cx="302558" cy="314067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138A70CA-918F-4087-9E56-7F298A090440}"/>
                </a:ext>
              </a:extLst>
            </p:cNvPr>
            <p:cNvSpPr/>
            <p:nvPr/>
          </p:nvSpPr>
          <p:spPr>
            <a:xfrm>
              <a:off x="1965186" y="1419622"/>
              <a:ext cx="251910" cy="251807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defRPr/>
              </a:pPr>
              <a:endParaRPr lang="zh-CN" altLang="en-US" noProof="1"/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29DD9A15-BE2F-4629-BA1B-EE52958BF108}"/>
                </a:ext>
              </a:extLst>
            </p:cNvPr>
            <p:cNvSpPr/>
            <p:nvPr/>
          </p:nvSpPr>
          <p:spPr>
            <a:xfrm>
              <a:off x="2087808" y="1553827"/>
              <a:ext cx="179936" cy="179862"/>
            </a:xfrm>
            <a:prstGeom prst="rect">
              <a:avLst/>
            </a:prstGeom>
            <a:solidFill>
              <a:srgbClr val="0E90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defRPr/>
              </a:pPr>
              <a:endParaRPr lang="zh-CN" altLang="en-US" noProof="1"/>
            </a:p>
          </p:txBody>
        </p:sp>
      </p:grpSp>
      <p:sp>
        <p:nvSpPr>
          <p:cNvPr id="59400" name="文本框 3">
            <a:extLst>
              <a:ext uri="{FF2B5EF4-FFF2-40B4-BE49-F238E27FC236}">
                <a16:creationId xmlns:a16="http://schemas.microsoft.com/office/drawing/2014/main" id="{90322B34-C410-42D8-9C84-9AF7F879A6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735" y="1171828"/>
            <a:ext cx="7180263" cy="73977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1400" dirty="0"/>
              <a:t>复选对话框和单选对话框用法相似，只需将</a:t>
            </a:r>
            <a:r>
              <a:rPr lang="en-US" altLang="zh-CN" sz="1400" dirty="0" err="1"/>
              <a:t>setSingleChoiceItems</a:t>
            </a:r>
            <a:r>
              <a:rPr lang="zh-CN" altLang="en-US" sz="1400" dirty="0"/>
              <a:t>改为</a:t>
            </a:r>
            <a:r>
              <a:rPr lang="en-US" altLang="zh-CN" sz="1400" dirty="0" err="1"/>
              <a:t>setItems</a:t>
            </a:r>
            <a:r>
              <a:rPr lang="en-US" altLang="zh-CN" sz="1400" dirty="0"/>
              <a:t>(</a:t>
            </a:r>
            <a:r>
              <a:rPr lang="en-US" altLang="zh-CN" sz="1400" dirty="0" err="1"/>
              <a:t>CharSequence</a:t>
            </a:r>
            <a:r>
              <a:rPr lang="en-US" altLang="zh-CN" sz="1400" dirty="0"/>
              <a:t>[] arg0, </a:t>
            </a:r>
            <a:r>
              <a:rPr lang="en-US" altLang="zh-CN" sz="1400" dirty="0" err="1"/>
              <a:t>OnClickListener</a:t>
            </a:r>
            <a:r>
              <a:rPr lang="en-US" altLang="zh-CN" sz="1400" dirty="0"/>
              <a:t> arg1)</a:t>
            </a:r>
            <a:r>
              <a:rPr lang="zh-CN" altLang="en-US" sz="1400" dirty="0"/>
              <a:t>即可，效果图如下：</a:t>
            </a:r>
          </a:p>
        </p:txBody>
      </p:sp>
      <p:pic>
        <p:nvPicPr>
          <p:cNvPr id="59401" name="Picture 98">
            <a:extLst>
              <a:ext uri="{FF2B5EF4-FFF2-40B4-BE49-F238E27FC236}">
                <a16:creationId xmlns:a16="http://schemas.microsoft.com/office/drawing/2014/main" id="{D8BC4577-803B-4833-BD00-505CB34F9F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9150" y="1981200"/>
            <a:ext cx="2108200" cy="279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</p:cSld>
  <p:clrMapOvr>
    <a:masterClrMapping/>
  </p:clrMapOvr>
  <p:transition spd="slow" advTm="0">
    <p:wip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441" name="组合 16">
            <a:extLst>
              <a:ext uri="{FF2B5EF4-FFF2-40B4-BE49-F238E27FC236}">
                <a16:creationId xmlns:a16="http://schemas.microsoft.com/office/drawing/2014/main" id="{DB365EA5-02E6-4C5F-B04A-911DB2786669}"/>
              </a:ext>
            </a:extLst>
          </p:cNvPr>
          <p:cNvGrpSpPr>
            <a:grpSpLocks/>
          </p:cNvGrpSpPr>
          <p:nvPr/>
        </p:nvGrpSpPr>
        <p:grpSpPr bwMode="auto">
          <a:xfrm>
            <a:off x="827088" y="819150"/>
            <a:ext cx="7496175" cy="885825"/>
            <a:chOff x="2954339" y="1349947"/>
            <a:chExt cx="7162269" cy="654494"/>
          </a:xfrm>
        </p:grpSpPr>
        <p:sp>
          <p:nvSpPr>
            <p:cNvPr id="61442" name="矩形 17">
              <a:extLst>
                <a:ext uri="{FF2B5EF4-FFF2-40B4-BE49-F238E27FC236}">
                  <a16:creationId xmlns:a16="http://schemas.microsoft.com/office/drawing/2014/main" id="{E7D59567-B9FB-44F5-9D84-90CA1FD7F8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54339" y="1694800"/>
              <a:ext cx="7162269" cy="3096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30000"/>
                </a:lnSpc>
              </a:pPr>
              <a:endParaRPr lang="en-US" altLang="zh-CN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1443" name="矩形 18">
              <a:extLst>
                <a:ext uri="{FF2B5EF4-FFF2-40B4-BE49-F238E27FC236}">
                  <a16:creationId xmlns:a16="http://schemas.microsoft.com/office/drawing/2014/main" id="{47BD8B40-42B9-4DCB-B23B-3DEA719EFD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62834" y="1349947"/>
              <a:ext cx="3698240" cy="2491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en-US" sz="1600">
                  <a:latin typeface="微软雅黑" panose="020B0503020204020204" pitchFamily="34" charset="-122"/>
                  <a:ea typeface="微软雅黑" panose="020B0503020204020204" pitchFamily="34" charset="-122"/>
                </a:rPr>
                <a:t>5.3.5 进度条对话框</a:t>
              </a:r>
              <a:r>
                <a:rPr lang="zh-CN" altLang="en-US" sz="1600"/>
                <a:t>（</a:t>
              </a:r>
              <a:r>
                <a:rPr lang="en-US" altLang="zh-CN" sz="1600"/>
                <a:t>ProgressDialog</a:t>
              </a:r>
              <a:r>
                <a:rPr lang="zh-CN" altLang="en-US" sz="1600"/>
                <a:t>）</a:t>
              </a:r>
              <a:endParaRPr lang="en-US" altLang="en-US" sz="1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61444" name="TextBox 108">
            <a:extLst>
              <a:ext uri="{FF2B5EF4-FFF2-40B4-BE49-F238E27FC236}">
                <a16:creationId xmlns:a16="http://schemas.microsoft.com/office/drawing/2014/main" id="{A42A30D1-7758-4371-B955-CCC8B57F70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750" y="268288"/>
            <a:ext cx="1258888" cy="658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5.3 对话框</a:t>
            </a:r>
          </a:p>
          <a:p>
            <a:pPr eaLnBrk="1" hangingPunct="1"/>
            <a:endParaRPr lang="en-US" altLang="zh-CN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1445" name="组合 29">
            <a:extLst>
              <a:ext uri="{FF2B5EF4-FFF2-40B4-BE49-F238E27FC236}">
                <a16:creationId xmlns:a16="http://schemas.microsoft.com/office/drawing/2014/main" id="{489679DC-EA8B-43CF-BA91-DE9A02F9D44B}"/>
              </a:ext>
            </a:extLst>
          </p:cNvPr>
          <p:cNvGrpSpPr>
            <a:grpSpLocks/>
          </p:cNvGrpSpPr>
          <p:nvPr/>
        </p:nvGrpSpPr>
        <p:grpSpPr bwMode="auto">
          <a:xfrm>
            <a:off x="107950" y="244475"/>
            <a:ext cx="360363" cy="360363"/>
            <a:chOff x="1965186" y="1419622"/>
            <a:chExt cx="302558" cy="314067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3BC5898C-3A45-4182-9443-FEDF41C3F69C}"/>
                </a:ext>
              </a:extLst>
            </p:cNvPr>
            <p:cNvSpPr/>
            <p:nvPr/>
          </p:nvSpPr>
          <p:spPr>
            <a:xfrm>
              <a:off x="1965186" y="1419622"/>
              <a:ext cx="251910" cy="251807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defRPr/>
              </a:pPr>
              <a:endParaRPr lang="zh-CN" altLang="en-US" noProof="1"/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DE329B4C-AFD8-475B-A186-42E97AB7A318}"/>
                </a:ext>
              </a:extLst>
            </p:cNvPr>
            <p:cNvSpPr/>
            <p:nvPr/>
          </p:nvSpPr>
          <p:spPr>
            <a:xfrm>
              <a:off x="2087808" y="1553827"/>
              <a:ext cx="179936" cy="179862"/>
            </a:xfrm>
            <a:prstGeom prst="rect">
              <a:avLst/>
            </a:prstGeom>
            <a:solidFill>
              <a:srgbClr val="0E90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defRPr/>
              </a:pPr>
              <a:endParaRPr lang="zh-CN" altLang="en-US" noProof="1"/>
            </a:p>
          </p:txBody>
        </p:sp>
      </p:grpSp>
      <p:sp>
        <p:nvSpPr>
          <p:cNvPr id="61448" name="文本框 3">
            <a:extLst>
              <a:ext uri="{FF2B5EF4-FFF2-40B4-BE49-F238E27FC236}">
                <a16:creationId xmlns:a16="http://schemas.microsoft.com/office/drawing/2014/main" id="{B23AABAB-26DC-4339-B54B-5720886478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5979" y="1898650"/>
            <a:ext cx="4668837" cy="13827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txBody>
          <a:bodyPr>
            <a:spAutoFit/>
          </a:bodyPr>
          <a:lstStyle>
            <a:lvl1pPr marL="2857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"/>
            </a:pPr>
            <a:r>
              <a:rPr lang="zh-CN" altLang="en-US" sz="1400" dirty="0"/>
              <a:t>为人机之间提供了良好的交互体验</a:t>
            </a: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"/>
            </a:pPr>
            <a:r>
              <a:rPr lang="zh-CN" altLang="en-US" sz="1400" dirty="0"/>
              <a:t>是对</a:t>
            </a:r>
            <a:r>
              <a:rPr lang="en-US" altLang="zh-CN" sz="1400" dirty="0"/>
              <a:t>“</a:t>
            </a:r>
            <a:r>
              <a:rPr lang="zh-CN" altLang="en-US" sz="1400" dirty="0"/>
              <a:t>对话框</a:t>
            </a:r>
            <a:r>
              <a:rPr lang="en-US" altLang="zh-CN" sz="1400" dirty="0"/>
              <a:t>”</a:t>
            </a:r>
            <a:r>
              <a:rPr lang="zh-CN" altLang="en-US" sz="1400" dirty="0"/>
              <a:t>进行的封装，使用起来方便而简单</a:t>
            </a: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"/>
            </a:pPr>
            <a:r>
              <a:rPr lang="zh-CN" altLang="en-US" sz="1400" dirty="0"/>
              <a:t>开发者可以根据需要定制其个性化样式</a:t>
            </a: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"/>
            </a:pPr>
            <a:r>
              <a:rPr lang="zh-CN" altLang="en-US" sz="1400" dirty="0"/>
              <a:t>进度条对话框的应用场合广泛</a:t>
            </a:r>
          </a:p>
        </p:txBody>
      </p:sp>
      <p:pic>
        <p:nvPicPr>
          <p:cNvPr id="61449" name="图片 9">
            <a:extLst>
              <a:ext uri="{FF2B5EF4-FFF2-40B4-BE49-F238E27FC236}">
                <a16:creationId xmlns:a16="http://schemas.microsoft.com/office/drawing/2014/main" id="{34D4BC91-6E15-430A-80C7-698268CE0B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8838" y="1898650"/>
            <a:ext cx="2203450" cy="2259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</p:cSld>
  <p:clrMapOvr>
    <a:masterClrMapping/>
  </p:clrMapOvr>
  <p:transition spd="slow" advTm="0">
    <p:wip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489" name="组合 16">
            <a:extLst>
              <a:ext uri="{FF2B5EF4-FFF2-40B4-BE49-F238E27FC236}">
                <a16:creationId xmlns:a16="http://schemas.microsoft.com/office/drawing/2014/main" id="{F21905C3-FBBC-46F4-8262-662F88157C9B}"/>
              </a:ext>
            </a:extLst>
          </p:cNvPr>
          <p:cNvGrpSpPr>
            <a:grpSpLocks/>
          </p:cNvGrpSpPr>
          <p:nvPr/>
        </p:nvGrpSpPr>
        <p:grpSpPr bwMode="auto">
          <a:xfrm>
            <a:off x="827088" y="819150"/>
            <a:ext cx="7496175" cy="885825"/>
            <a:chOff x="2954339" y="1349947"/>
            <a:chExt cx="7162269" cy="654494"/>
          </a:xfrm>
        </p:grpSpPr>
        <p:sp>
          <p:nvSpPr>
            <p:cNvPr id="63490" name="矩形 17">
              <a:extLst>
                <a:ext uri="{FF2B5EF4-FFF2-40B4-BE49-F238E27FC236}">
                  <a16:creationId xmlns:a16="http://schemas.microsoft.com/office/drawing/2014/main" id="{433C7CC2-C020-4E97-8F4A-472581FADC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54339" y="1694800"/>
              <a:ext cx="7162269" cy="3096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30000"/>
                </a:lnSpc>
              </a:pPr>
              <a:endParaRPr lang="en-US" altLang="zh-CN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3491" name="矩形 18">
              <a:extLst>
                <a:ext uri="{FF2B5EF4-FFF2-40B4-BE49-F238E27FC236}">
                  <a16:creationId xmlns:a16="http://schemas.microsoft.com/office/drawing/2014/main" id="{8784F43C-0AF6-41C0-8ED6-94FF2ADE38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62834" y="1349947"/>
              <a:ext cx="3698240" cy="2605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en-US" sz="1600">
                  <a:latin typeface="微软雅黑" panose="020B0503020204020204" pitchFamily="34" charset="-122"/>
                  <a:ea typeface="微软雅黑" panose="020B0503020204020204" pitchFamily="34" charset="-122"/>
                </a:rPr>
                <a:t>5.3.6 日期选择对话框</a:t>
              </a:r>
            </a:p>
          </p:txBody>
        </p:sp>
      </p:grpSp>
      <p:sp>
        <p:nvSpPr>
          <p:cNvPr id="63492" name="TextBox 108">
            <a:extLst>
              <a:ext uri="{FF2B5EF4-FFF2-40B4-BE49-F238E27FC236}">
                <a16:creationId xmlns:a16="http://schemas.microsoft.com/office/drawing/2014/main" id="{7B1FA00B-5F58-4EA4-9BA6-92DC56A73D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750" y="268288"/>
            <a:ext cx="1258888" cy="658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5.3 对话框</a:t>
            </a:r>
          </a:p>
          <a:p>
            <a:pPr eaLnBrk="1" hangingPunct="1"/>
            <a:endParaRPr lang="en-US" altLang="zh-CN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3493" name="组合 29">
            <a:extLst>
              <a:ext uri="{FF2B5EF4-FFF2-40B4-BE49-F238E27FC236}">
                <a16:creationId xmlns:a16="http://schemas.microsoft.com/office/drawing/2014/main" id="{5A11CAC7-D020-4191-8FBD-742821129944}"/>
              </a:ext>
            </a:extLst>
          </p:cNvPr>
          <p:cNvGrpSpPr>
            <a:grpSpLocks/>
          </p:cNvGrpSpPr>
          <p:nvPr/>
        </p:nvGrpSpPr>
        <p:grpSpPr bwMode="auto">
          <a:xfrm>
            <a:off x="107950" y="244475"/>
            <a:ext cx="360363" cy="360363"/>
            <a:chOff x="1965186" y="1419622"/>
            <a:chExt cx="302558" cy="314067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53BC0E3B-0B7E-43E6-A136-AD81B58B41F4}"/>
                </a:ext>
              </a:extLst>
            </p:cNvPr>
            <p:cNvSpPr/>
            <p:nvPr/>
          </p:nvSpPr>
          <p:spPr>
            <a:xfrm>
              <a:off x="1965186" y="1419622"/>
              <a:ext cx="251910" cy="251807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defRPr/>
              </a:pPr>
              <a:endParaRPr lang="zh-CN" altLang="en-US" noProof="1"/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3FB6F064-AC70-4AA0-A549-43B49F938E20}"/>
                </a:ext>
              </a:extLst>
            </p:cNvPr>
            <p:cNvSpPr/>
            <p:nvPr/>
          </p:nvSpPr>
          <p:spPr>
            <a:xfrm>
              <a:off x="2087808" y="1553827"/>
              <a:ext cx="179936" cy="179862"/>
            </a:xfrm>
            <a:prstGeom prst="rect">
              <a:avLst/>
            </a:prstGeom>
            <a:solidFill>
              <a:srgbClr val="0E90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defRPr/>
              </a:pPr>
              <a:endParaRPr lang="zh-CN" altLang="en-US" noProof="1"/>
            </a:p>
          </p:txBody>
        </p:sp>
      </p:grpSp>
      <p:sp>
        <p:nvSpPr>
          <p:cNvPr id="63496" name="文本框 1">
            <a:extLst>
              <a:ext uri="{FF2B5EF4-FFF2-40B4-BE49-F238E27FC236}">
                <a16:creationId xmlns:a16="http://schemas.microsoft.com/office/drawing/2014/main" id="{118FEE24-D0A1-4263-9E00-C79072FBC7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3613" y="1285875"/>
            <a:ext cx="5516562" cy="30638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1400" dirty="0"/>
              <a:t>日期选择对话框用来对日期进行选取，最直接的应用是设置手机时间</a:t>
            </a:r>
          </a:p>
        </p:txBody>
      </p:sp>
      <p:pic>
        <p:nvPicPr>
          <p:cNvPr id="63497" name="图片 3">
            <a:extLst>
              <a:ext uri="{FF2B5EF4-FFF2-40B4-BE49-F238E27FC236}">
                <a16:creationId xmlns:a16="http://schemas.microsoft.com/office/drawing/2014/main" id="{EB1119B3-DE01-4F46-B371-1BA186FE5B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1200" y="1925638"/>
            <a:ext cx="2124075" cy="285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</p:cSld>
  <p:clrMapOvr>
    <a:masterClrMapping/>
  </p:clrMapOvr>
  <p:transition spd="slow" advTm="0">
    <p:wip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537" name="组合 16">
            <a:extLst>
              <a:ext uri="{FF2B5EF4-FFF2-40B4-BE49-F238E27FC236}">
                <a16:creationId xmlns:a16="http://schemas.microsoft.com/office/drawing/2014/main" id="{99D80954-5367-4B08-82CC-3395C58CD073}"/>
              </a:ext>
            </a:extLst>
          </p:cNvPr>
          <p:cNvGrpSpPr>
            <a:grpSpLocks/>
          </p:cNvGrpSpPr>
          <p:nvPr/>
        </p:nvGrpSpPr>
        <p:grpSpPr bwMode="auto">
          <a:xfrm>
            <a:off x="827088" y="819150"/>
            <a:ext cx="7496175" cy="885825"/>
            <a:chOff x="2954339" y="1349947"/>
            <a:chExt cx="7162269" cy="654494"/>
          </a:xfrm>
        </p:grpSpPr>
        <p:sp>
          <p:nvSpPr>
            <p:cNvPr id="65538" name="矩形 17">
              <a:extLst>
                <a:ext uri="{FF2B5EF4-FFF2-40B4-BE49-F238E27FC236}">
                  <a16:creationId xmlns:a16="http://schemas.microsoft.com/office/drawing/2014/main" id="{54AC17E5-7D77-410B-8E6C-D691589C78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54339" y="1694800"/>
              <a:ext cx="7162269" cy="3096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30000"/>
                </a:lnSpc>
              </a:pPr>
              <a:endParaRPr lang="en-US" altLang="zh-CN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5539" name="矩形 18">
              <a:extLst>
                <a:ext uri="{FF2B5EF4-FFF2-40B4-BE49-F238E27FC236}">
                  <a16:creationId xmlns:a16="http://schemas.microsoft.com/office/drawing/2014/main" id="{4D1EE4D3-5B68-4F96-9B48-94E9863FF7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62834" y="1349947"/>
              <a:ext cx="3698240" cy="2605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en-US" sz="1600">
                  <a:latin typeface="微软雅黑" panose="020B0503020204020204" pitchFamily="34" charset="-122"/>
                  <a:ea typeface="微软雅黑" panose="020B0503020204020204" pitchFamily="34" charset="-122"/>
                </a:rPr>
                <a:t>5.3.6 日期选择对话框</a:t>
              </a:r>
            </a:p>
          </p:txBody>
        </p:sp>
      </p:grpSp>
      <p:sp>
        <p:nvSpPr>
          <p:cNvPr id="65540" name="TextBox 108">
            <a:extLst>
              <a:ext uri="{FF2B5EF4-FFF2-40B4-BE49-F238E27FC236}">
                <a16:creationId xmlns:a16="http://schemas.microsoft.com/office/drawing/2014/main" id="{D7396925-01BB-48B4-98C7-162CEE5647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750" y="268288"/>
            <a:ext cx="1258888" cy="658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5.3 对话框</a:t>
            </a:r>
          </a:p>
          <a:p>
            <a:pPr eaLnBrk="1" hangingPunct="1"/>
            <a:endParaRPr lang="en-US" altLang="zh-CN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5541" name="组合 29">
            <a:extLst>
              <a:ext uri="{FF2B5EF4-FFF2-40B4-BE49-F238E27FC236}">
                <a16:creationId xmlns:a16="http://schemas.microsoft.com/office/drawing/2014/main" id="{36AD7434-6F0F-4809-A59F-9688D871A6DE}"/>
              </a:ext>
            </a:extLst>
          </p:cNvPr>
          <p:cNvGrpSpPr>
            <a:grpSpLocks/>
          </p:cNvGrpSpPr>
          <p:nvPr/>
        </p:nvGrpSpPr>
        <p:grpSpPr bwMode="auto">
          <a:xfrm>
            <a:off x="107950" y="244475"/>
            <a:ext cx="360363" cy="360363"/>
            <a:chOff x="1965186" y="1419622"/>
            <a:chExt cx="302558" cy="314067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682A09B6-8B62-41B0-905E-C9C7BE946F4F}"/>
                </a:ext>
              </a:extLst>
            </p:cNvPr>
            <p:cNvSpPr/>
            <p:nvPr/>
          </p:nvSpPr>
          <p:spPr>
            <a:xfrm>
              <a:off x="1965186" y="1419622"/>
              <a:ext cx="251910" cy="251807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defRPr/>
              </a:pPr>
              <a:endParaRPr lang="zh-CN" altLang="en-US" noProof="1"/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5ECF1D32-DB06-4F54-8CCF-6AE3DA2ABC1F}"/>
                </a:ext>
              </a:extLst>
            </p:cNvPr>
            <p:cNvSpPr/>
            <p:nvPr/>
          </p:nvSpPr>
          <p:spPr>
            <a:xfrm>
              <a:off x="2087808" y="1553827"/>
              <a:ext cx="179936" cy="179862"/>
            </a:xfrm>
            <a:prstGeom prst="rect">
              <a:avLst/>
            </a:prstGeom>
            <a:solidFill>
              <a:srgbClr val="0E90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defRPr/>
              </a:pPr>
              <a:endParaRPr lang="zh-CN" altLang="en-US" noProof="1"/>
            </a:p>
          </p:txBody>
        </p:sp>
      </p:grpSp>
      <p:sp>
        <p:nvSpPr>
          <p:cNvPr id="65544" name="文本框 2">
            <a:extLst>
              <a:ext uri="{FF2B5EF4-FFF2-40B4-BE49-F238E27FC236}">
                <a16:creationId xmlns:a16="http://schemas.microsoft.com/office/drawing/2014/main" id="{10DDE922-AB1C-41A0-8BFC-9C165C7BF3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8350" y="1466603"/>
            <a:ext cx="2779713" cy="295035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1400" dirty="0">
                <a:latin typeface="宋体" panose="02010600030101010101" pitchFamily="2" charset="-122"/>
              </a:rPr>
              <a:t>    一般的对话框都要显式调用</a:t>
            </a:r>
            <a:r>
              <a:rPr lang="en-US" altLang="zh-CN" sz="1400" dirty="0">
                <a:latin typeface="宋体" panose="02010600030101010101" pitchFamily="2" charset="-122"/>
              </a:rPr>
              <a:t>dismiss()</a:t>
            </a:r>
            <a:r>
              <a:rPr lang="zh-CN" altLang="en-US" sz="1400" dirty="0">
                <a:latin typeface="宋体" panose="02010600030101010101" pitchFamily="2" charset="-122"/>
              </a:rPr>
              <a:t>方法来回收对话框，在</a:t>
            </a:r>
            <a:r>
              <a:rPr lang="en-US" altLang="zh-CN" sz="1400" dirty="0" err="1">
                <a:latin typeface="宋体" panose="02010600030101010101" pitchFamily="2" charset="-122"/>
              </a:rPr>
              <a:t>DatePickerDialog</a:t>
            </a:r>
            <a:r>
              <a:rPr lang="zh-CN" altLang="en-US" sz="1400" dirty="0">
                <a:latin typeface="宋体" panose="02010600030101010101" pitchFamily="2" charset="-122"/>
              </a:rPr>
              <a:t>对话框中，自带的两个按键的监听中已经默认调用</a:t>
            </a:r>
            <a:r>
              <a:rPr lang="en-US" altLang="zh-CN" sz="1400" dirty="0" err="1">
                <a:latin typeface="宋体" panose="02010600030101010101" pitchFamily="2" charset="-122"/>
              </a:rPr>
              <a:t>dissmiss</a:t>
            </a:r>
            <a:r>
              <a:rPr lang="en-US" altLang="zh-CN" sz="1400" dirty="0">
                <a:latin typeface="宋体" panose="02010600030101010101" pitchFamily="2" charset="-122"/>
              </a:rPr>
              <a:t>()</a:t>
            </a:r>
            <a:r>
              <a:rPr lang="zh-CN" altLang="en-US" sz="1400" dirty="0">
                <a:latin typeface="宋体" panose="02010600030101010101" pitchFamily="2" charset="-122"/>
              </a:rPr>
              <a:t>了。</a:t>
            </a:r>
            <a:endParaRPr lang="en-US" altLang="zh-CN" sz="1400" dirty="0">
              <a:latin typeface="宋体" panose="02010600030101010101" pitchFamily="2" charset="-122"/>
            </a:endParaRPr>
          </a:p>
          <a:p>
            <a:pPr eaLnBrk="1" hangingPunct="1">
              <a:lnSpc>
                <a:spcPct val="150000"/>
              </a:lnSpc>
            </a:pPr>
            <a:endParaRPr lang="en-US" altLang="zh-CN" sz="1400" dirty="0">
              <a:latin typeface="宋体" panose="02010600030101010101" pitchFamily="2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1400" dirty="0">
                <a:latin typeface="宋体" panose="02010600030101010101" pitchFamily="2" charset="-122"/>
              </a:rPr>
              <a:t>右边代码所举例子获得时间相关实例，目的是为了去初始化日期选择对话框弹出来的初始时间。</a:t>
            </a:r>
          </a:p>
        </p:txBody>
      </p:sp>
      <p:sp>
        <p:nvSpPr>
          <p:cNvPr id="65545" name="文本框 4">
            <a:extLst>
              <a:ext uri="{FF2B5EF4-FFF2-40B4-BE49-F238E27FC236}">
                <a16:creationId xmlns:a16="http://schemas.microsoft.com/office/drawing/2014/main" id="{778D881E-605D-4886-B778-C009F00971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19920" y="1059645"/>
            <a:ext cx="5684837" cy="341471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200" dirty="0">
                <a:latin typeface="Arial" panose="020B0604020202020204" pitchFamily="34" charset="0"/>
              </a:rPr>
              <a:t>Calendar </a:t>
            </a:r>
            <a:r>
              <a:rPr lang="en-US" altLang="zh-CN" sz="1200" dirty="0" err="1">
                <a:latin typeface="Arial" panose="020B0604020202020204" pitchFamily="34" charset="0"/>
              </a:rPr>
              <a:t>calendar</a:t>
            </a:r>
            <a:r>
              <a:rPr lang="en-US" altLang="zh-CN" sz="1200" dirty="0">
                <a:latin typeface="Arial" panose="020B0604020202020204" pitchFamily="34" charset="0"/>
              </a:rPr>
              <a:t> = </a:t>
            </a:r>
            <a:r>
              <a:rPr lang="en-US" altLang="zh-CN" sz="1200" dirty="0" err="1">
                <a:latin typeface="Arial" panose="020B0604020202020204" pitchFamily="34" charset="0"/>
              </a:rPr>
              <a:t>Calendar.</a:t>
            </a:r>
            <a:r>
              <a:rPr lang="en-US" altLang="zh-CN" sz="1200" i="1" dirty="0" err="1">
                <a:latin typeface="Arial" panose="020B0604020202020204" pitchFamily="34" charset="0"/>
              </a:rPr>
              <a:t>getInstance</a:t>
            </a:r>
            <a:r>
              <a:rPr lang="en-US" altLang="zh-CN" sz="1200" dirty="0">
                <a:latin typeface="Arial" panose="020B0604020202020204" pitchFamily="34" charset="0"/>
              </a:rPr>
              <a:t>();</a:t>
            </a:r>
            <a:endParaRPr lang="zh-CN" altLang="en-US" sz="1200" dirty="0">
              <a:latin typeface="Arial" panose="020B0604020202020204" pitchFamily="34" charset="0"/>
            </a:endParaRPr>
          </a:p>
          <a:p>
            <a:pPr eaLnBrk="1" hangingPunct="1"/>
            <a:r>
              <a:rPr lang="en-US" altLang="zh-CN" sz="1200" dirty="0" err="1">
                <a:latin typeface="Arial" panose="020B0604020202020204" pitchFamily="34" charset="0"/>
              </a:rPr>
              <a:t>calendar.setTimeInMillis</a:t>
            </a:r>
            <a:r>
              <a:rPr lang="en-US" altLang="zh-CN" sz="1200" dirty="0">
                <a:latin typeface="Arial" panose="020B0604020202020204" pitchFamily="34" charset="0"/>
              </a:rPr>
              <a:t>(</a:t>
            </a:r>
            <a:r>
              <a:rPr lang="en-US" altLang="zh-CN" sz="1200" dirty="0" err="1">
                <a:latin typeface="Arial" panose="020B0604020202020204" pitchFamily="34" charset="0"/>
              </a:rPr>
              <a:t>System.</a:t>
            </a:r>
            <a:r>
              <a:rPr lang="en-US" altLang="zh-CN" sz="1200" i="1" dirty="0" err="1">
                <a:latin typeface="Arial" panose="020B0604020202020204" pitchFamily="34" charset="0"/>
              </a:rPr>
              <a:t>currentTimeMillis</a:t>
            </a:r>
            <a:r>
              <a:rPr lang="en-US" altLang="zh-CN" sz="1200" dirty="0">
                <a:latin typeface="Arial" panose="020B0604020202020204" pitchFamily="34" charset="0"/>
              </a:rPr>
              <a:t>());</a:t>
            </a:r>
          </a:p>
          <a:p>
            <a:pPr eaLnBrk="1" hangingPunct="1"/>
            <a:endParaRPr lang="zh-CN" altLang="en-US" sz="1200" dirty="0">
              <a:latin typeface="Arial" panose="020B0604020202020204" pitchFamily="34" charset="0"/>
            </a:endParaRPr>
          </a:p>
          <a:p>
            <a:pPr eaLnBrk="1" hangingPunct="1"/>
            <a:r>
              <a:rPr lang="en-US" altLang="zh-CN" sz="1200" b="1" dirty="0">
                <a:latin typeface="Arial" panose="020B0604020202020204" pitchFamily="34" charset="0"/>
              </a:rPr>
              <a:t>int</a:t>
            </a:r>
            <a:r>
              <a:rPr lang="en-US" altLang="zh-CN" sz="1200" dirty="0">
                <a:latin typeface="Arial" panose="020B0604020202020204" pitchFamily="34" charset="0"/>
              </a:rPr>
              <a:t> year = </a:t>
            </a:r>
            <a:r>
              <a:rPr lang="en-US" altLang="zh-CN" sz="1200" dirty="0" err="1">
                <a:latin typeface="Arial" panose="020B0604020202020204" pitchFamily="34" charset="0"/>
              </a:rPr>
              <a:t>calendar.get</a:t>
            </a:r>
            <a:r>
              <a:rPr lang="en-US" altLang="zh-CN" sz="1200" dirty="0">
                <a:latin typeface="Arial" panose="020B0604020202020204" pitchFamily="34" charset="0"/>
              </a:rPr>
              <a:t>(</a:t>
            </a:r>
            <a:r>
              <a:rPr lang="en-US" altLang="zh-CN" sz="1200" dirty="0" err="1">
                <a:latin typeface="Arial" panose="020B0604020202020204" pitchFamily="34" charset="0"/>
              </a:rPr>
              <a:t>Calendar.YEAR</a:t>
            </a:r>
            <a:r>
              <a:rPr lang="en-US" altLang="zh-CN" sz="1200" dirty="0">
                <a:latin typeface="Arial" panose="020B0604020202020204" pitchFamily="34" charset="0"/>
              </a:rPr>
              <a:t>);</a:t>
            </a:r>
            <a:endParaRPr lang="zh-CN" altLang="en-US" sz="1200" dirty="0">
              <a:latin typeface="Arial" panose="020B0604020202020204" pitchFamily="34" charset="0"/>
            </a:endParaRPr>
          </a:p>
          <a:p>
            <a:pPr eaLnBrk="1" hangingPunct="1"/>
            <a:r>
              <a:rPr lang="en-US" altLang="zh-CN" sz="1200" b="1" dirty="0">
                <a:latin typeface="Arial" panose="020B0604020202020204" pitchFamily="34" charset="0"/>
              </a:rPr>
              <a:t>int</a:t>
            </a:r>
            <a:r>
              <a:rPr lang="en-US" altLang="zh-CN" sz="1200" dirty="0">
                <a:latin typeface="Arial" panose="020B0604020202020204" pitchFamily="34" charset="0"/>
              </a:rPr>
              <a:t> </a:t>
            </a:r>
            <a:r>
              <a:rPr lang="en-US" altLang="zh-CN" sz="1200" dirty="0" err="1">
                <a:latin typeface="Arial" panose="020B0604020202020204" pitchFamily="34" charset="0"/>
              </a:rPr>
              <a:t>monthOfyear</a:t>
            </a:r>
            <a:r>
              <a:rPr lang="en-US" altLang="zh-CN" sz="1200" dirty="0">
                <a:latin typeface="Arial" panose="020B0604020202020204" pitchFamily="34" charset="0"/>
              </a:rPr>
              <a:t> = </a:t>
            </a:r>
            <a:r>
              <a:rPr lang="en-US" altLang="zh-CN" sz="1200" dirty="0" err="1">
                <a:latin typeface="Arial" panose="020B0604020202020204" pitchFamily="34" charset="0"/>
              </a:rPr>
              <a:t>calendar.get</a:t>
            </a:r>
            <a:r>
              <a:rPr lang="en-US" altLang="zh-CN" sz="1200" dirty="0">
                <a:latin typeface="Arial" panose="020B0604020202020204" pitchFamily="34" charset="0"/>
              </a:rPr>
              <a:t>(</a:t>
            </a:r>
            <a:r>
              <a:rPr lang="en-US" altLang="zh-CN" sz="1200" dirty="0" err="1">
                <a:latin typeface="Arial" panose="020B0604020202020204" pitchFamily="34" charset="0"/>
              </a:rPr>
              <a:t>Calendar.MONTH</a:t>
            </a:r>
            <a:r>
              <a:rPr lang="en-US" altLang="zh-CN" sz="1200" dirty="0">
                <a:latin typeface="Arial" panose="020B0604020202020204" pitchFamily="34" charset="0"/>
              </a:rPr>
              <a:t>);</a:t>
            </a:r>
            <a:endParaRPr lang="zh-CN" altLang="en-US" sz="1200" dirty="0">
              <a:latin typeface="Arial" panose="020B0604020202020204" pitchFamily="34" charset="0"/>
            </a:endParaRPr>
          </a:p>
          <a:p>
            <a:pPr eaLnBrk="1" hangingPunct="1"/>
            <a:r>
              <a:rPr lang="en-US" altLang="zh-CN" sz="1200" b="1" dirty="0">
                <a:latin typeface="Arial" panose="020B0604020202020204" pitchFamily="34" charset="0"/>
              </a:rPr>
              <a:t>int</a:t>
            </a:r>
            <a:r>
              <a:rPr lang="en-US" altLang="zh-CN" sz="1200" dirty="0">
                <a:latin typeface="Arial" panose="020B0604020202020204" pitchFamily="34" charset="0"/>
              </a:rPr>
              <a:t> </a:t>
            </a:r>
            <a:r>
              <a:rPr lang="en-US" altLang="zh-CN" sz="1200" dirty="0" err="1">
                <a:latin typeface="Arial" panose="020B0604020202020204" pitchFamily="34" charset="0"/>
              </a:rPr>
              <a:t>dayOfMonth</a:t>
            </a:r>
            <a:r>
              <a:rPr lang="en-US" altLang="zh-CN" sz="1200" dirty="0">
                <a:latin typeface="Arial" panose="020B0604020202020204" pitchFamily="34" charset="0"/>
              </a:rPr>
              <a:t> = </a:t>
            </a:r>
            <a:r>
              <a:rPr lang="en-US" altLang="zh-CN" sz="1200" dirty="0" err="1">
                <a:latin typeface="Arial" panose="020B0604020202020204" pitchFamily="34" charset="0"/>
              </a:rPr>
              <a:t>calendar.get</a:t>
            </a:r>
            <a:r>
              <a:rPr lang="en-US" altLang="zh-CN" sz="1200" dirty="0">
                <a:latin typeface="Arial" panose="020B0604020202020204" pitchFamily="34" charset="0"/>
              </a:rPr>
              <a:t>(</a:t>
            </a:r>
            <a:r>
              <a:rPr lang="en-US" altLang="zh-CN" sz="1200" dirty="0" err="1">
                <a:latin typeface="Arial" panose="020B0604020202020204" pitchFamily="34" charset="0"/>
              </a:rPr>
              <a:t>Calendar.DAY_OF_MONTH</a:t>
            </a:r>
            <a:r>
              <a:rPr lang="en-US" altLang="zh-CN" sz="1200" dirty="0">
                <a:latin typeface="Arial" panose="020B0604020202020204" pitchFamily="34" charset="0"/>
              </a:rPr>
              <a:t>);</a:t>
            </a:r>
          </a:p>
          <a:p>
            <a:pPr eaLnBrk="1" hangingPunct="1"/>
            <a:endParaRPr lang="zh-CN" altLang="en-US" sz="1200" dirty="0">
              <a:latin typeface="Arial" panose="020B0604020202020204" pitchFamily="34" charset="0"/>
            </a:endParaRPr>
          </a:p>
          <a:p>
            <a:pPr eaLnBrk="1" hangingPunct="1"/>
            <a:r>
              <a:rPr lang="en-US" altLang="zh-CN" sz="1200" dirty="0">
                <a:latin typeface="Arial" panose="020B0604020202020204" pitchFamily="34" charset="0"/>
              </a:rPr>
              <a:t>//</a:t>
            </a:r>
            <a:r>
              <a:rPr lang="zh-CN" altLang="en-US" sz="1200" dirty="0">
                <a:latin typeface="Arial" panose="020B0604020202020204" pitchFamily="34" charset="0"/>
              </a:rPr>
              <a:t>通过</a:t>
            </a:r>
            <a:r>
              <a:rPr lang="en-US" altLang="zh-CN" sz="1200" dirty="0" err="1">
                <a:latin typeface="Arial" panose="020B0604020202020204" pitchFamily="34" charset="0"/>
              </a:rPr>
              <a:t>DatePickerDialog</a:t>
            </a:r>
            <a:r>
              <a:rPr lang="zh-CN" altLang="en-US" sz="1200" dirty="0">
                <a:latin typeface="Arial" panose="020B0604020202020204" pitchFamily="34" charset="0"/>
              </a:rPr>
              <a:t>来创建日期选择对话框</a:t>
            </a:r>
          </a:p>
          <a:p>
            <a:pPr eaLnBrk="1" hangingPunct="1"/>
            <a:r>
              <a:rPr lang="en-US" altLang="zh-CN" sz="1200" dirty="0" err="1">
                <a:latin typeface="Arial" panose="020B0604020202020204" pitchFamily="34" charset="0"/>
              </a:rPr>
              <a:t>DatePickerDialog</a:t>
            </a:r>
            <a:r>
              <a:rPr lang="en-US" altLang="zh-CN" sz="1200" dirty="0">
                <a:latin typeface="Arial" panose="020B0604020202020204" pitchFamily="34" charset="0"/>
              </a:rPr>
              <a:t> </a:t>
            </a:r>
            <a:r>
              <a:rPr lang="en-US" altLang="zh-CN" sz="1200" dirty="0" err="1">
                <a:latin typeface="Arial" panose="020B0604020202020204" pitchFamily="34" charset="0"/>
              </a:rPr>
              <a:t>dpd</a:t>
            </a:r>
            <a:r>
              <a:rPr lang="en-US" altLang="zh-CN" sz="1200" dirty="0">
                <a:latin typeface="Arial" panose="020B0604020202020204" pitchFamily="34" charset="0"/>
              </a:rPr>
              <a:t> = </a:t>
            </a:r>
            <a:r>
              <a:rPr lang="en-US" altLang="zh-CN" sz="1200" b="1" dirty="0">
                <a:latin typeface="Arial" panose="020B0604020202020204" pitchFamily="34" charset="0"/>
              </a:rPr>
              <a:t>new</a:t>
            </a:r>
            <a:r>
              <a:rPr lang="en-US" altLang="zh-CN" sz="1200" dirty="0">
                <a:latin typeface="Arial" panose="020B0604020202020204" pitchFamily="34" charset="0"/>
              </a:rPr>
              <a:t> </a:t>
            </a:r>
            <a:r>
              <a:rPr lang="en-US" altLang="zh-CN" sz="1200" dirty="0" err="1">
                <a:latin typeface="Arial" panose="020B0604020202020204" pitchFamily="34" charset="0"/>
              </a:rPr>
              <a:t>DatePickerDialog</a:t>
            </a:r>
            <a:r>
              <a:rPr lang="en-US" altLang="zh-CN" sz="1200" dirty="0">
                <a:latin typeface="Arial" panose="020B0604020202020204" pitchFamily="34" charset="0"/>
              </a:rPr>
              <a:t>(</a:t>
            </a:r>
            <a:r>
              <a:rPr lang="en-US" altLang="zh-CN" sz="1200" b="1" dirty="0">
                <a:latin typeface="Arial" panose="020B0604020202020204" pitchFamily="34" charset="0"/>
              </a:rPr>
              <a:t>this</a:t>
            </a:r>
            <a:r>
              <a:rPr lang="en-US" altLang="zh-CN" sz="1200" dirty="0">
                <a:latin typeface="Arial" panose="020B0604020202020204" pitchFamily="34" charset="0"/>
              </a:rPr>
              <a:t>, </a:t>
            </a:r>
            <a:r>
              <a:rPr lang="en-US" altLang="zh-CN" sz="1200" b="1" dirty="0">
                <a:latin typeface="Arial" panose="020B0604020202020204" pitchFamily="34" charset="0"/>
              </a:rPr>
              <a:t>new</a:t>
            </a:r>
            <a:r>
              <a:rPr lang="en-US" altLang="zh-CN" sz="1200" dirty="0">
                <a:latin typeface="Arial" panose="020B0604020202020204" pitchFamily="34" charset="0"/>
              </a:rPr>
              <a:t> </a:t>
            </a:r>
            <a:r>
              <a:rPr lang="en-US" altLang="zh-CN" sz="1200" dirty="0" err="1">
                <a:latin typeface="Arial" panose="020B0604020202020204" pitchFamily="34" charset="0"/>
              </a:rPr>
              <a:t>OnDateSetListener</a:t>
            </a:r>
            <a:r>
              <a:rPr lang="en-US" altLang="zh-CN" sz="1200" dirty="0">
                <a:latin typeface="Arial" panose="020B0604020202020204" pitchFamily="34" charset="0"/>
              </a:rPr>
              <a:t>() {</a:t>
            </a:r>
            <a:endParaRPr lang="zh-CN" altLang="en-US" sz="1200" dirty="0">
              <a:latin typeface="Arial" panose="020B0604020202020204" pitchFamily="34" charset="0"/>
            </a:endParaRPr>
          </a:p>
          <a:p>
            <a:pPr eaLnBrk="1" hangingPunct="1"/>
            <a:r>
              <a:rPr lang="en-US" altLang="zh-CN" sz="1200" dirty="0">
                <a:latin typeface="Arial" panose="020B0604020202020204" pitchFamily="34" charset="0"/>
              </a:rPr>
              <a:t>    @Override</a:t>
            </a:r>
            <a:endParaRPr lang="zh-CN" altLang="en-US" sz="1200" dirty="0">
              <a:latin typeface="Arial" panose="020B0604020202020204" pitchFamily="34" charset="0"/>
            </a:endParaRPr>
          </a:p>
          <a:p>
            <a:pPr eaLnBrk="1" hangingPunct="1"/>
            <a:r>
              <a:rPr lang="en-US" altLang="zh-CN" sz="1200" b="1" dirty="0">
                <a:latin typeface="Arial" panose="020B0604020202020204" pitchFamily="34" charset="0"/>
              </a:rPr>
              <a:t>    public</a:t>
            </a:r>
            <a:r>
              <a:rPr lang="en-US" altLang="zh-CN" sz="1200" dirty="0">
                <a:latin typeface="Arial" panose="020B0604020202020204" pitchFamily="34" charset="0"/>
              </a:rPr>
              <a:t> </a:t>
            </a:r>
            <a:r>
              <a:rPr lang="en-US" altLang="zh-CN" sz="1200" b="1" dirty="0">
                <a:latin typeface="Arial" panose="020B0604020202020204" pitchFamily="34" charset="0"/>
              </a:rPr>
              <a:t>void</a:t>
            </a:r>
            <a:r>
              <a:rPr lang="en-US" altLang="zh-CN" sz="1200" dirty="0">
                <a:latin typeface="Arial" panose="020B0604020202020204" pitchFamily="34" charset="0"/>
              </a:rPr>
              <a:t> </a:t>
            </a:r>
            <a:r>
              <a:rPr lang="en-US" altLang="zh-CN" sz="1200" dirty="0" err="1">
                <a:latin typeface="Arial" panose="020B0604020202020204" pitchFamily="34" charset="0"/>
              </a:rPr>
              <a:t>onDateSet</a:t>
            </a:r>
            <a:r>
              <a:rPr lang="en-US" altLang="zh-CN" sz="1200" dirty="0">
                <a:latin typeface="Arial" panose="020B0604020202020204" pitchFamily="34" charset="0"/>
              </a:rPr>
              <a:t>(</a:t>
            </a:r>
            <a:r>
              <a:rPr lang="en-US" altLang="zh-CN" sz="1200" dirty="0" err="1">
                <a:latin typeface="Arial" panose="020B0604020202020204" pitchFamily="34" charset="0"/>
              </a:rPr>
              <a:t>DatePicker</a:t>
            </a:r>
            <a:r>
              <a:rPr lang="en-US" altLang="zh-CN" sz="1200" dirty="0">
                <a:latin typeface="Arial" panose="020B0604020202020204" pitchFamily="34" charset="0"/>
              </a:rPr>
              <a:t> view, </a:t>
            </a:r>
            <a:r>
              <a:rPr lang="en-US" altLang="zh-CN" sz="1200" b="1" dirty="0">
                <a:latin typeface="Arial" panose="020B0604020202020204" pitchFamily="34" charset="0"/>
              </a:rPr>
              <a:t>int</a:t>
            </a:r>
            <a:r>
              <a:rPr lang="en-US" altLang="zh-CN" sz="1200" dirty="0">
                <a:latin typeface="Arial" panose="020B0604020202020204" pitchFamily="34" charset="0"/>
              </a:rPr>
              <a:t> year, </a:t>
            </a:r>
            <a:r>
              <a:rPr lang="en-US" altLang="zh-CN" sz="1200" b="1" dirty="0">
                <a:latin typeface="Arial" panose="020B0604020202020204" pitchFamily="34" charset="0"/>
              </a:rPr>
              <a:t>int</a:t>
            </a:r>
            <a:r>
              <a:rPr lang="en-US" altLang="zh-CN" sz="1200" dirty="0">
                <a:latin typeface="Arial" panose="020B0604020202020204" pitchFamily="34" charset="0"/>
              </a:rPr>
              <a:t> </a:t>
            </a:r>
            <a:r>
              <a:rPr lang="en-US" altLang="zh-CN" sz="1200" dirty="0" err="1">
                <a:latin typeface="Arial" panose="020B0604020202020204" pitchFamily="34" charset="0"/>
              </a:rPr>
              <a:t>monthOfYear,</a:t>
            </a:r>
            <a:r>
              <a:rPr lang="en-US" altLang="zh-CN" sz="1200" b="1" dirty="0" err="1">
                <a:latin typeface="Arial" panose="020B0604020202020204" pitchFamily="34" charset="0"/>
              </a:rPr>
              <a:t>int</a:t>
            </a:r>
            <a:r>
              <a:rPr lang="en-US" altLang="zh-CN" sz="1200" dirty="0">
                <a:latin typeface="Arial" panose="020B0604020202020204" pitchFamily="34" charset="0"/>
              </a:rPr>
              <a:t> </a:t>
            </a:r>
            <a:r>
              <a:rPr lang="en-US" altLang="zh-CN" sz="1200" dirty="0" err="1">
                <a:latin typeface="Arial" panose="020B0604020202020204" pitchFamily="34" charset="0"/>
              </a:rPr>
              <a:t>dayOfMonth</a:t>
            </a:r>
            <a:r>
              <a:rPr lang="en-US" altLang="zh-CN" sz="1200" dirty="0">
                <a:latin typeface="Arial" panose="020B0604020202020204" pitchFamily="34" charset="0"/>
              </a:rPr>
              <a:t>) {</a:t>
            </a:r>
            <a:endParaRPr lang="zh-CN" altLang="en-US" sz="1200" dirty="0">
              <a:latin typeface="Arial" panose="020B0604020202020204" pitchFamily="34" charset="0"/>
            </a:endParaRPr>
          </a:p>
          <a:p>
            <a:pPr eaLnBrk="1" hangingPunct="1"/>
            <a:r>
              <a:rPr lang="en-US" altLang="zh-CN" sz="1200" dirty="0">
                <a:latin typeface="Arial" panose="020B0604020202020204" pitchFamily="34" charset="0"/>
              </a:rPr>
              <a:t>	//</a:t>
            </a:r>
            <a:r>
              <a:rPr lang="zh-CN" altLang="en-US" sz="1200" dirty="0">
                <a:latin typeface="Arial" panose="020B0604020202020204" pitchFamily="34" charset="0"/>
              </a:rPr>
              <a:t>当时间被设置后回调的方法</a:t>
            </a:r>
          </a:p>
          <a:p>
            <a:pPr eaLnBrk="1" hangingPunct="1"/>
            <a:r>
              <a:rPr lang="en-US" altLang="zh-CN" sz="1200" dirty="0">
                <a:latin typeface="Arial" panose="020B0604020202020204" pitchFamily="34" charset="0"/>
              </a:rPr>
              <a:t>    }</a:t>
            </a:r>
            <a:endParaRPr lang="zh-CN" altLang="en-US" sz="1200" dirty="0">
              <a:latin typeface="Arial" panose="020B0604020202020204" pitchFamily="34" charset="0"/>
            </a:endParaRPr>
          </a:p>
          <a:p>
            <a:pPr eaLnBrk="1" hangingPunct="1"/>
            <a:r>
              <a:rPr lang="en-US" altLang="zh-CN" sz="1200" dirty="0">
                <a:latin typeface="Arial" panose="020B0604020202020204" pitchFamily="34" charset="0"/>
              </a:rPr>
              <a:t>			</a:t>
            </a:r>
            <a:endParaRPr lang="zh-CN" altLang="en-US" sz="1200" dirty="0">
              <a:latin typeface="Arial" panose="020B0604020202020204" pitchFamily="34" charset="0"/>
            </a:endParaRPr>
          </a:p>
          <a:p>
            <a:pPr eaLnBrk="1" hangingPunct="1"/>
            <a:r>
              <a:rPr lang="en-US" altLang="zh-CN" sz="1200" dirty="0">
                <a:latin typeface="Arial" panose="020B0604020202020204" pitchFamily="34" charset="0"/>
              </a:rPr>
              <a:t>  }, year, </a:t>
            </a:r>
            <a:r>
              <a:rPr lang="en-US" altLang="zh-CN" sz="1200" dirty="0" err="1">
                <a:latin typeface="Arial" panose="020B0604020202020204" pitchFamily="34" charset="0"/>
              </a:rPr>
              <a:t>monthOfyear</a:t>
            </a:r>
            <a:r>
              <a:rPr lang="en-US" altLang="zh-CN" sz="1200" dirty="0">
                <a:latin typeface="Arial" panose="020B0604020202020204" pitchFamily="34" charset="0"/>
              </a:rPr>
              <a:t>, </a:t>
            </a:r>
            <a:r>
              <a:rPr lang="en-US" altLang="zh-CN" sz="1200" dirty="0" err="1">
                <a:latin typeface="Arial" panose="020B0604020202020204" pitchFamily="34" charset="0"/>
              </a:rPr>
              <a:t>dayOfMonth</a:t>
            </a:r>
            <a:r>
              <a:rPr lang="en-US" altLang="zh-CN" sz="1200" dirty="0">
                <a:latin typeface="Arial" panose="020B0604020202020204" pitchFamily="34" charset="0"/>
              </a:rPr>
              <a:t> );</a:t>
            </a:r>
          </a:p>
          <a:p>
            <a:pPr eaLnBrk="1" hangingPunct="1"/>
            <a:endParaRPr lang="zh-CN" altLang="en-US" sz="1200" dirty="0">
              <a:latin typeface="Arial" panose="020B0604020202020204" pitchFamily="34" charset="0"/>
            </a:endParaRPr>
          </a:p>
          <a:p>
            <a:pPr eaLnBrk="1" hangingPunct="1"/>
            <a:r>
              <a:rPr lang="en-US" altLang="zh-CN" sz="1200" dirty="0" err="1">
                <a:latin typeface="Arial" panose="020B0604020202020204" pitchFamily="34" charset="0"/>
              </a:rPr>
              <a:t>dpd.show</a:t>
            </a:r>
            <a:r>
              <a:rPr lang="en-US" altLang="zh-CN" sz="1200" dirty="0">
                <a:latin typeface="Arial" panose="020B0604020202020204" pitchFamily="34" charset="0"/>
              </a:rPr>
              <a:t>();</a:t>
            </a:r>
            <a:endParaRPr lang="zh-CN" altLang="en-US" sz="1200" dirty="0"/>
          </a:p>
        </p:txBody>
      </p:sp>
    </p:spTree>
    <p:custDataLst>
      <p:tags r:id="rId1"/>
    </p:custDataLst>
  </p:cSld>
  <p:clrMapOvr>
    <a:masterClrMapping/>
  </p:clrMapOvr>
  <p:transition spd="slow" advTm="0">
    <p:wip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585" name="组合 16">
            <a:extLst>
              <a:ext uri="{FF2B5EF4-FFF2-40B4-BE49-F238E27FC236}">
                <a16:creationId xmlns:a16="http://schemas.microsoft.com/office/drawing/2014/main" id="{189E9842-D045-42CD-A40F-ED1F4D0542A1}"/>
              </a:ext>
            </a:extLst>
          </p:cNvPr>
          <p:cNvGrpSpPr>
            <a:grpSpLocks/>
          </p:cNvGrpSpPr>
          <p:nvPr/>
        </p:nvGrpSpPr>
        <p:grpSpPr bwMode="auto">
          <a:xfrm>
            <a:off x="827088" y="819150"/>
            <a:ext cx="7496175" cy="885825"/>
            <a:chOff x="2954339" y="1349947"/>
            <a:chExt cx="7162269" cy="654494"/>
          </a:xfrm>
        </p:grpSpPr>
        <p:sp>
          <p:nvSpPr>
            <p:cNvPr id="67586" name="矩形 17">
              <a:extLst>
                <a:ext uri="{FF2B5EF4-FFF2-40B4-BE49-F238E27FC236}">
                  <a16:creationId xmlns:a16="http://schemas.microsoft.com/office/drawing/2014/main" id="{F84326B0-E047-4C02-9CC2-C125002C47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54339" y="1694800"/>
              <a:ext cx="7162269" cy="3096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30000"/>
                </a:lnSpc>
              </a:pPr>
              <a:endParaRPr lang="en-US" altLang="zh-CN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7587" name="矩形 18">
              <a:extLst>
                <a:ext uri="{FF2B5EF4-FFF2-40B4-BE49-F238E27FC236}">
                  <a16:creationId xmlns:a16="http://schemas.microsoft.com/office/drawing/2014/main" id="{C123393D-8D87-4156-9688-98FC49553E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62834" y="1349947"/>
              <a:ext cx="3698240" cy="2605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en-US" sz="1600">
                  <a:latin typeface="微软雅黑" panose="020B0503020204020204" pitchFamily="34" charset="-122"/>
                  <a:ea typeface="微软雅黑" panose="020B0503020204020204" pitchFamily="34" charset="-122"/>
                </a:rPr>
                <a:t>5.3.7 时间选择对话框</a:t>
              </a:r>
            </a:p>
          </p:txBody>
        </p:sp>
      </p:grpSp>
      <p:sp>
        <p:nvSpPr>
          <p:cNvPr id="67588" name="TextBox 108">
            <a:extLst>
              <a:ext uri="{FF2B5EF4-FFF2-40B4-BE49-F238E27FC236}">
                <a16:creationId xmlns:a16="http://schemas.microsoft.com/office/drawing/2014/main" id="{FFC2F7D1-C8D6-4CDC-9689-5A0769B847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750" y="268288"/>
            <a:ext cx="1258888" cy="658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5.3 对话框</a:t>
            </a:r>
          </a:p>
          <a:p>
            <a:pPr eaLnBrk="1" hangingPunct="1"/>
            <a:endParaRPr lang="en-US" altLang="zh-CN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7589" name="组合 29">
            <a:extLst>
              <a:ext uri="{FF2B5EF4-FFF2-40B4-BE49-F238E27FC236}">
                <a16:creationId xmlns:a16="http://schemas.microsoft.com/office/drawing/2014/main" id="{45C874BD-1A9F-420D-82F8-9817244DDB21}"/>
              </a:ext>
            </a:extLst>
          </p:cNvPr>
          <p:cNvGrpSpPr>
            <a:grpSpLocks/>
          </p:cNvGrpSpPr>
          <p:nvPr/>
        </p:nvGrpSpPr>
        <p:grpSpPr bwMode="auto">
          <a:xfrm>
            <a:off x="107950" y="244475"/>
            <a:ext cx="360363" cy="360363"/>
            <a:chOff x="1965186" y="1419622"/>
            <a:chExt cx="302558" cy="314067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B83D47AA-DEFE-44C6-9000-F0D01FDD4B40}"/>
                </a:ext>
              </a:extLst>
            </p:cNvPr>
            <p:cNvSpPr/>
            <p:nvPr/>
          </p:nvSpPr>
          <p:spPr>
            <a:xfrm>
              <a:off x="1965186" y="1419622"/>
              <a:ext cx="251910" cy="251807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defRPr/>
              </a:pPr>
              <a:endParaRPr lang="zh-CN" altLang="en-US" noProof="1"/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96B1B1E1-B02A-4B1E-895B-8DB5C7B1FC56}"/>
                </a:ext>
              </a:extLst>
            </p:cNvPr>
            <p:cNvSpPr/>
            <p:nvPr/>
          </p:nvSpPr>
          <p:spPr>
            <a:xfrm>
              <a:off x="2087808" y="1553827"/>
              <a:ext cx="179936" cy="179862"/>
            </a:xfrm>
            <a:prstGeom prst="rect">
              <a:avLst/>
            </a:prstGeom>
            <a:solidFill>
              <a:srgbClr val="0E90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defRPr/>
              </a:pPr>
              <a:endParaRPr lang="zh-CN" altLang="en-US" noProof="1"/>
            </a:p>
          </p:txBody>
        </p:sp>
      </p:grpSp>
      <p:sp>
        <p:nvSpPr>
          <p:cNvPr id="67592" name="文本框 2">
            <a:extLst>
              <a:ext uri="{FF2B5EF4-FFF2-40B4-BE49-F238E27FC236}">
                <a16:creationId xmlns:a16="http://schemas.microsoft.com/office/drawing/2014/main" id="{7A19016C-786E-4CF9-B6EC-E272B70693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91925" y="1753949"/>
            <a:ext cx="4705717" cy="212365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200" dirty="0">
                <a:latin typeface="Arial" panose="020B0604020202020204" pitchFamily="34" charset="0"/>
              </a:rPr>
              <a:t>Calendar </a:t>
            </a:r>
            <a:r>
              <a:rPr lang="en-US" altLang="zh-CN" sz="1200" dirty="0" err="1">
                <a:latin typeface="Arial" panose="020B0604020202020204" pitchFamily="34" charset="0"/>
              </a:rPr>
              <a:t>calendar</a:t>
            </a:r>
            <a:r>
              <a:rPr lang="en-US" altLang="zh-CN" sz="1200" dirty="0">
                <a:latin typeface="Arial" panose="020B0604020202020204" pitchFamily="34" charset="0"/>
              </a:rPr>
              <a:t> = </a:t>
            </a:r>
            <a:r>
              <a:rPr lang="en-US" altLang="zh-CN" sz="1200" dirty="0" err="1">
                <a:latin typeface="Arial" panose="020B0604020202020204" pitchFamily="34" charset="0"/>
              </a:rPr>
              <a:t>Calendar.</a:t>
            </a:r>
            <a:r>
              <a:rPr lang="en-US" altLang="zh-CN" sz="1200" i="1" dirty="0" err="1">
                <a:latin typeface="Arial" panose="020B0604020202020204" pitchFamily="34" charset="0"/>
              </a:rPr>
              <a:t>getInstance</a:t>
            </a:r>
            <a:r>
              <a:rPr lang="en-US" altLang="zh-CN" sz="1200" dirty="0">
                <a:latin typeface="Arial" panose="020B0604020202020204" pitchFamily="34" charset="0"/>
              </a:rPr>
              <a:t>();</a:t>
            </a:r>
            <a:endParaRPr lang="zh-CN" altLang="en-US" sz="1200" dirty="0">
              <a:latin typeface="Arial" panose="020B0604020202020204" pitchFamily="34" charset="0"/>
            </a:endParaRPr>
          </a:p>
          <a:p>
            <a:pPr eaLnBrk="1" hangingPunct="1"/>
            <a:r>
              <a:rPr lang="en-US" altLang="zh-CN" sz="1200" dirty="0">
                <a:latin typeface="Arial" panose="020B0604020202020204" pitchFamily="34" charset="0"/>
              </a:rPr>
              <a:t>      </a:t>
            </a:r>
            <a:r>
              <a:rPr lang="en-US" altLang="zh-CN" sz="1200" b="1" dirty="0">
                <a:latin typeface="Arial" panose="020B0604020202020204" pitchFamily="34" charset="0"/>
              </a:rPr>
              <a:t>new</a:t>
            </a:r>
            <a:r>
              <a:rPr lang="en-US" altLang="zh-CN" sz="1200" dirty="0">
                <a:latin typeface="Arial" panose="020B0604020202020204" pitchFamily="34" charset="0"/>
              </a:rPr>
              <a:t> </a:t>
            </a:r>
            <a:r>
              <a:rPr lang="en-US" altLang="zh-CN" sz="1200" dirty="0" err="1">
                <a:latin typeface="Arial" panose="020B0604020202020204" pitchFamily="34" charset="0"/>
              </a:rPr>
              <a:t>TimePickerDialog</a:t>
            </a:r>
            <a:r>
              <a:rPr lang="en-US" altLang="zh-CN" sz="1200" dirty="0">
                <a:latin typeface="Arial" panose="020B0604020202020204" pitchFamily="34" charset="0"/>
              </a:rPr>
              <a:t>(</a:t>
            </a:r>
            <a:r>
              <a:rPr lang="en-US" altLang="zh-CN" sz="1200" b="1" dirty="0">
                <a:latin typeface="Arial" panose="020B0604020202020204" pitchFamily="34" charset="0"/>
              </a:rPr>
              <a:t>this</a:t>
            </a:r>
            <a:r>
              <a:rPr lang="en-US" altLang="zh-CN" sz="1200" dirty="0">
                <a:latin typeface="Arial" panose="020B0604020202020204" pitchFamily="34" charset="0"/>
              </a:rPr>
              <a:t>,</a:t>
            </a:r>
            <a:endParaRPr lang="zh-CN" altLang="en-US" sz="1200" dirty="0">
              <a:latin typeface="Arial" panose="020B0604020202020204" pitchFamily="34" charset="0"/>
            </a:endParaRPr>
          </a:p>
          <a:p>
            <a:pPr eaLnBrk="1" hangingPunct="1"/>
            <a:r>
              <a:rPr lang="en-US" altLang="zh-CN" sz="1200" dirty="0">
                <a:latin typeface="Arial" panose="020B0604020202020204" pitchFamily="34" charset="0"/>
              </a:rPr>
              <a:t>      </a:t>
            </a:r>
            <a:r>
              <a:rPr lang="en-US" altLang="zh-CN" sz="1200" b="1" dirty="0">
                <a:latin typeface="Arial" panose="020B0604020202020204" pitchFamily="34" charset="0"/>
              </a:rPr>
              <a:t>new</a:t>
            </a:r>
            <a:r>
              <a:rPr lang="en-US" altLang="zh-CN" sz="1200" dirty="0">
                <a:latin typeface="Arial" panose="020B0604020202020204" pitchFamily="34" charset="0"/>
              </a:rPr>
              <a:t> </a:t>
            </a:r>
            <a:r>
              <a:rPr lang="en-US" altLang="zh-CN" sz="1200" dirty="0" err="1">
                <a:latin typeface="Arial" panose="020B0604020202020204" pitchFamily="34" charset="0"/>
              </a:rPr>
              <a:t>TimePickerDialog.OnTimeSetListener</a:t>
            </a:r>
            <a:r>
              <a:rPr lang="en-US" altLang="zh-CN" sz="1200" dirty="0">
                <a:latin typeface="Arial" panose="020B0604020202020204" pitchFamily="34" charset="0"/>
              </a:rPr>
              <a:t>( ) {</a:t>
            </a:r>
            <a:endParaRPr lang="zh-CN" altLang="en-US" sz="1200" dirty="0">
              <a:latin typeface="Arial" panose="020B0604020202020204" pitchFamily="34" charset="0"/>
            </a:endParaRPr>
          </a:p>
          <a:p>
            <a:pPr eaLnBrk="1" hangingPunct="1"/>
            <a:r>
              <a:rPr lang="en-US" altLang="zh-CN" sz="1200" dirty="0">
                <a:latin typeface="Arial" panose="020B0604020202020204" pitchFamily="34" charset="0"/>
              </a:rPr>
              <a:t>@Override</a:t>
            </a:r>
            <a:endParaRPr lang="zh-CN" altLang="en-US" sz="1200" dirty="0">
              <a:latin typeface="Arial" panose="020B0604020202020204" pitchFamily="34" charset="0"/>
            </a:endParaRPr>
          </a:p>
          <a:p>
            <a:pPr eaLnBrk="1" hangingPunct="1"/>
            <a:r>
              <a:rPr lang="en-US" altLang="zh-CN" sz="1200" b="1" dirty="0">
                <a:latin typeface="Arial" panose="020B0604020202020204" pitchFamily="34" charset="0"/>
              </a:rPr>
              <a:t>public</a:t>
            </a:r>
            <a:r>
              <a:rPr lang="en-US" altLang="zh-CN" sz="1200" dirty="0">
                <a:latin typeface="Arial" panose="020B0604020202020204" pitchFamily="34" charset="0"/>
              </a:rPr>
              <a:t> </a:t>
            </a:r>
            <a:r>
              <a:rPr lang="en-US" altLang="zh-CN" sz="1200" b="1" dirty="0">
                <a:latin typeface="Arial" panose="020B0604020202020204" pitchFamily="34" charset="0"/>
              </a:rPr>
              <a:t>void</a:t>
            </a:r>
            <a:r>
              <a:rPr lang="en-US" altLang="zh-CN" sz="1200" dirty="0">
                <a:latin typeface="Arial" panose="020B0604020202020204" pitchFamily="34" charset="0"/>
              </a:rPr>
              <a:t> </a:t>
            </a:r>
            <a:r>
              <a:rPr lang="en-US" altLang="zh-CN" sz="1200" dirty="0" err="1">
                <a:latin typeface="Arial" panose="020B0604020202020204" pitchFamily="34" charset="0"/>
              </a:rPr>
              <a:t>onTimeSet</a:t>
            </a:r>
            <a:r>
              <a:rPr lang="en-US" altLang="zh-CN" sz="1200" dirty="0">
                <a:latin typeface="Arial" panose="020B0604020202020204" pitchFamily="34" charset="0"/>
              </a:rPr>
              <a:t>(</a:t>
            </a:r>
            <a:r>
              <a:rPr lang="en-US" altLang="zh-CN" sz="1200" dirty="0" err="1">
                <a:latin typeface="Arial" panose="020B0604020202020204" pitchFamily="34" charset="0"/>
              </a:rPr>
              <a:t>TimePicker</a:t>
            </a:r>
            <a:r>
              <a:rPr lang="en-US" altLang="zh-CN" sz="1200" dirty="0">
                <a:latin typeface="Arial" panose="020B0604020202020204" pitchFamily="34" charset="0"/>
              </a:rPr>
              <a:t> view, </a:t>
            </a:r>
            <a:r>
              <a:rPr lang="en-US" altLang="zh-CN" sz="1200" b="1" dirty="0">
                <a:latin typeface="Arial" panose="020B0604020202020204" pitchFamily="34" charset="0"/>
              </a:rPr>
              <a:t>int</a:t>
            </a:r>
            <a:r>
              <a:rPr lang="en-US" altLang="zh-CN" sz="1200" dirty="0">
                <a:latin typeface="Arial" panose="020B0604020202020204" pitchFamily="34" charset="0"/>
              </a:rPr>
              <a:t> </a:t>
            </a:r>
            <a:r>
              <a:rPr lang="en-US" altLang="zh-CN" sz="1200" dirty="0" err="1">
                <a:latin typeface="Arial" panose="020B0604020202020204" pitchFamily="34" charset="0"/>
              </a:rPr>
              <a:t>hourOfDay</a:t>
            </a:r>
            <a:r>
              <a:rPr lang="en-US" altLang="zh-CN" sz="1200" dirty="0">
                <a:latin typeface="Arial" panose="020B0604020202020204" pitchFamily="34" charset="0"/>
              </a:rPr>
              <a:t>, </a:t>
            </a:r>
            <a:r>
              <a:rPr lang="en-US" altLang="zh-CN" sz="1200" b="1" dirty="0">
                <a:latin typeface="Arial" panose="020B0604020202020204" pitchFamily="34" charset="0"/>
              </a:rPr>
              <a:t>int</a:t>
            </a:r>
            <a:r>
              <a:rPr lang="en-US" altLang="zh-CN" sz="1200" dirty="0">
                <a:latin typeface="Arial" panose="020B0604020202020204" pitchFamily="34" charset="0"/>
              </a:rPr>
              <a:t> minute) {</a:t>
            </a:r>
            <a:endParaRPr lang="zh-CN" altLang="en-US" sz="1200" dirty="0">
              <a:latin typeface="Arial" panose="020B0604020202020204" pitchFamily="34" charset="0"/>
            </a:endParaRPr>
          </a:p>
          <a:p>
            <a:pPr eaLnBrk="1" hangingPunct="1"/>
            <a:r>
              <a:rPr lang="en-US" altLang="zh-CN" sz="1200" dirty="0">
                <a:latin typeface="Arial" panose="020B0604020202020204" pitchFamily="34" charset="0"/>
              </a:rPr>
              <a:t>				</a:t>
            </a:r>
            <a:endParaRPr lang="zh-CN" altLang="en-US" sz="1200" dirty="0">
              <a:latin typeface="Arial" panose="020B0604020202020204" pitchFamily="34" charset="0"/>
            </a:endParaRPr>
          </a:p>
          <a:p>
            <a:pPr eaLnBrk="1" hangingPunct="1"/>
            <a:r>
              <a:rPr lang="en-US" altLang="zh-CN" sz="1200" dirty="0">
                <a:latin typeface="Arial" panose="020B0604020202020204" pitchFamily="34" charset="0"/>
              </a:rPr>
              <a:t>		      } },</a:t>
            </a:r>
            <a:endParaRPr lang="zh-CN" altLang="en-US" sz="1200" dirty="0">
              <a:latin typeface="Arial" panose="020B0604020202020204" pitchFamily="34" charset="0"/>
            </a:endParaRPr>
          </a:p>
          <a:p>
            <a:pPr eaLnBrk="1" hangingPunct="1"/>
            <a:r>
              <a:rPr lang="en-US" altLang="zh-CN" sz="1200" dirty="0">
                <a:latin typeface="Arial" panose="020B0604020202020204" pitchFamily="34" charset="0"/>
              </a:rPr>
              <a:t>       </a:t>
            </a:r>
            <a:r>
              <a:rPr lang="en-US" altLang="zh-CN" sz="1200" dirty="0" err="1">
                <a:latin typeface="Arial" panose="020B0604020202020204" pitchFamily="34" charset="0"/>
              </a:rPr>
              <a:t>calendar.get</a:t>
            </a:r>
            <a:r>
              <a:rPr lang="en-US" altLang="zh-CN" sz="1200" dirty="0">
                <a:latin typeface="Arial" panose="020B0604020202020204" pitchFamily="34" charset="0"/>
              </a:rPr>
              <a:t>(</a:t>
            </a:r>
            <a:r>
              <a:rPr lang="en-US" altLang="zh-CN" sz="1200" dirty="0" err="1">
                <a:latin typeface="Arial" panose="020B0604020202020204" pitchFamily="34" charset="0"/>
              </a:rPr>
              <a:t>Calendar.</a:t>
            </a:r>
            <a:r>
              <a:rPr lang="en-US" altLang="zh-CN" sz="1200" i="1" dirty="0" err="1">
                <a:latin typeface="Arial" panose="020B0604020202020204" pitchFamily="34" charset="0"/>
              </a:rPr>
              <a:t>HOUR_OF_DAY</a:t>
            </a:r>
            <a:r>
              <a:rPr lang="en-US" altLang="zh-CN" sz="1200" dirty="0">
                <a:latin typeface="Arial" panose="020B0604020202020204" pitchFamily="34" charset="0"/>
              </a:rPr>
              <a:t>), </a:t>
            </a:r>
            <a:endParaRPr lang="zh-CN" altLang="en-US" sz="1200" dirty="0">
              <a:latin typeface="Arial" panose="020B0604020202020204" pitchFamily="34" charset="0"/>
            </a:endParaRPr>
          </a:p>
          <a:p>
            <a:pPr eaLnBrk="1" hangingPunct="1"/>
            <a:r>
              <a:rPr lang="en-US" altLang="zh-CN" sz="1200" dirty="0">
                <a:latin typeface="Arial" panose="020B0604020202020204" pitchFamily="34" charset="0"/>
              </a:rPr>
              <a:t>        		</a:t>
            </a:r>
            <a:r>
              <a:rPr lang="en-US" altLang="zh-CN" sz="1200" dirty="0" err="1">
                <a:latin typeface="Arial" panose="020B0604020202020204" pitchFamily="34" charset="0"/>
              </a:rPr>
              <a:t>calendar.get</a:t>
            </a:r>
            <a:r>
              <a:rPr lang="en-US" altLang="zh-CN" sz="1200" dirty="0">
                <a:latin typeface="Arial" panose="020B0604020202020204" pitchFamily="34" charset="0"/>
              </a:rPr>
              <a:t>(</a:t>
            </a:r>
            <a:r>
              <a:rPr lang="en-US" altLang="zh-CN" sz="1200" dirty="0" err="1">
                <a:latin typeface="Arial" panose="020B0604020202020204" pitchFamily="34" charset="0"/>
              </a:rPr>
              <a:t>Calendar.</a:t>
            </a:r>
            <a:r>
              <a:rPr lang="en-US" altLang="zh-CN" sz="1200" i="1" dirty="0" err="1">
                <a:latin typeface="Arial" panose="020B0604020202020204" pitchFamily="34" charset="0"/>
              </a:rPr>
              <a:t>MINUTE</a:t>
            </a:r>
            <a:r>
              <a:rPr lang="en-US" altLang="zh-CN" sz="1200" dirty="0">
                <a:latin typeface="Arial" panose="020B0604020202020204" pitchFamily="34" charset="0"/>
              </a:rPr>
              <a:t>),</a:t>
            </a:r>
            <a:endParaRPr lang="zh-CN" altLang="en-US" sz="1200" dirty="0">
              <a:latin typeface="Arial" panose="020B0604020202020204" pitchFamily="34" charset="0"/>
            </a:endParaRPr>
          </a:p>
          <a:p>
            <a:pPr eaLnBrk="1" hangingPunct="1"/>
            <a:r>
              <a:rPr lang="en-US" altLang="zh-CN" sz="1200" dirty="0">
                <a:latin typeface="Arial" panose="020B0604020202020204" pitchFamily="34" charset="0"/>
              </a:rPr>
              <a:t>        		</a:t>
            </a:r>
            <a:r>
              <a:rPr lang="en-US" altLang="zh-CN" sz="1200" b="1" dirty="0">
                <a:latin typeface="Arial" panose="020B0604020202020204" pitchFamily="34" charset="0"/>
              </a:rPr>
              <a:t>true</a:t>
            </a:r>
            <a:r>
              <a:rPr lang="en-US" altLang="zh-CN" sz="1200" dirty="0">
                <a:latin typeface="Arial" panose="020B0604020202020204" pitchFamily="34" charset="0"/>
              </a:rPr>
              <a:t> ).show();</a:t>
            </a:r>
            <a:endParaRPr lang="zh-CN" altLang="en-US" sz="1200" dirty="0"/>
          </a:p>
        </p:txBody>
      </p:sp>
      <p:sp>
        <p:nvSpPr>
          <p:cNvPr id="67593" name="文本框 3">
            <a:extLst>
              <a:ext uri="{FF2B5EF4-FFF2-40B4-BE49-F238E27FC236}">
                <a16:creationId xmlns:a16="http://schemas.microsoft.com/office/drawing/2014/main" id="{44CD1E37-CAF1-4C84-B96D-0A0027EE59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51025" y="2389188"/>
            <a:ext cx="41275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latin typeface="Arial" panose="020B0604020202020204" pitchFamily="34" charset="0"/>
                <a:sym typeface="宋体" panose="02010600030101010101" pitchFamily="2" charset="-122"/>
              </a:rPr>
              <a:t>：</a:t>
            </a:r>
            <a:endParaRPr lang="zh-CN" altLang="en-US"/>
          </a:p>
        </p:txBody>
      </p:sp>
      <p:sp>
        <p:nvSpPr>
          <p:cNvPr id="67594" name="文本框 1">
            <a:extLst>
              <a:ext uri="{FF2B5EF4-FFF2-40B4-BE49-F238E27FC236}">
                <a16:creationId xmlns:a16="http://schemas.microsoft.com/office/drawing/2014/main" id="{1AB897BB-6E25-4C0F-B542-01B2696B9F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8175" y="1155700"/>
            <a:ext cx="8150225" cy="30638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1400" dirty="0"/>
              <a:t>        时间选择对话框与日期选择对话框操作极其相似，用来对时间进行设置，这里不再详细说明。</a:t>
            </a:r>
            <a:endParaRPr lang="zh-CN" altLang="en-US" sz="2000" dirty="0"/>
          </a:p>
        </p:txBody>
      </p:sp>
      <p:pic>
        <p:nvPicPr>
          <p:cNvPr id="67595" name="图片 3">
            <a:extLst>
              <a:ext uri="{FF2B5EF4-FFF2-40B4-BE49-F238E27FC236}">
                <a16:creationId xmlns:a16="http://schemas.microsoft.com/office/drawing/2014/main" id="{244B4F13-BEFF-4794-A772-7E813591D0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388" y="1757363"/>
            <a:ext cx="2171700" cy="289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</p:cSld>
  <p:clrMapOvr>
    <a:masterClrMapping/>
  </p:clrMapOvr>
  <p:transition spd="slow" advTm="0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矩形 18">
            <a:extLst>
              <a:ext uri="{FF2B5EF4-FFF2-40B4-BE49-F238E27FC236}">
                <a16:creationId xmlns:a16="http://schemas.microsoft.com/office/drawing/2014/main" id="{FF522CC3-3B05-4A81-BD17-43B9D380B1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6139" y="1077704"/>
            <a:ext cx="309912" cy="352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292" name="TextBox 108">
            <a:extLst>
              <a:ext uri="{FF2B5EF4-FFF2-40B4-BE49-F238E27FC236}">
                <a16:creationId xmlns:a16="http://schemas.microsoft.com/office/drawing/2014/main" id="{5B0AC68B-5A6F-4CA4-90CD-ED6C129CFA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750" y="268288"/>
            <a:ext cx="230346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章  用户界面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设计</a:t>
            </a:r>
          </a:p>
        </p:txBody>
      </p:sp>
      <p:grpSp>
        <p:nvGrpSpPr>
          <p:cNvPr id="12293" name="组合 29">
            <a:extLst>
              <a:ext uri="{FF2B5EF4-FFF2-40B4-BE49-F238E27FC236}">
                <a16:creationId xmlns:a16="http://schemas.microsoft.com/office/drawing/2014/main" id="{EA6D2752-D8EF-4166-834F-C57FC0E7B654}"/>
              </a:ext>
            </a:extLst>
          </p:cNvPr>
          <p:cNvGrpSpPr>
            <a:grpSpLocks/>
          </p:cNvGrpSpPr>
          <p:nvPr/>
        </p:nvGrpSpPr>
        <p:grpSpPr bwMode="auto">
          <a:xfrm>
            <a:off x="107950" y="244475"/>
            <a:ext cx="360363" cy="360363"/>
            <a:chOff x="1965186" y="1419622"/>
            <a:chExt cx="302558" cy="314067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4B73826C-062D-464F-A10C-296DEB1A2014}"/>
                </a:ext>
              </a:extLst>
            </p:cNvPr>
            <p:cNvSpPr/>
            <p:nvPr/>
          </p:nvSpPr>
          <p:spPr>
            <a:xfrm>
              <a:off x="1965186" y="1419622"/>
              <a:ext cx="251910" cy="251807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defRPr/>
              </a:pPr>
              <a:endParaRPr lang="zh-CN" altLang="en-US" noProof="1"/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D5277249-44C1-4A13-BDEE-B97AB336E5E7}"/>
                </a:ext>
              </a:extLst>
            </p:cNvPr>
            <p:cNvSpPr/>
            <p:nvPr/>
          </p:nvSpPr>
          <p:spPr>
            <a:xfrm>
              <a:off x="2087808" y="1553827"/>
              <a:ext cx="179936" cy="179862"/>
            </a:xfrm>
            <a:prstGeom prst="rect">
              <a:avLst/>
            </a:prstGeom>
            <a:solidFill>
              <a:srgbClr val="0E90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defRPr/>
              </a:pPr>
              <a:endParaRPr lang="zh-CN" altLang="en-US" noProof="1"/>
            </a:p>
          </p:txBody>
        </p:sp>
      </p:grpSp>
      <p:sp>
        <p:nvSpPr>
          <p:cNvPr id="41" name="文本框 40">
            <a:extLst>
              <a:ext uri="{FF2B5EF4-FFF2-40B4-BE49-F238E27FC236}">
                <a16:creationId xmlns:a16="http://schemas.microsoft.com/office/drawing/2014/main" id="{FB096A92-4EEA-409E-B84D-2CFD8B54E6F9}"/>
              </a:ext>
            </a:extLst>
          </p:cNvPr>
          <p:cNvSpPr txBox="1"/>
          <p:nvPr/>
        </p:nvSpPr>
        <p:spPr>
          <a:xfrm>
            <a:off x="407988" y="900284"/>
            <a:ext cx="2332690" cy="646331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1"/>
                </a:solidFill>
              </a:rPr>
              <a:t>使用</a:t>
            </a:r>
            <a:r>
              <a:rPr lang="en-US" altLang="zh-CN" dirty="0">
                <a:solidFill>
                  <a:schemeClr val="bg1"/>
                </a:solidFill>
              </a:rPr>
              <a:t>XML</a:t>
            </a:r>
            <a:r>
              <a:rPr lang="zh-CN" altLang="en-US" dirty="0">
                <a:solidFill>
                  <a:schemeClr val="bg1"/>
                </a:solidFill>
              </a:rPr>
              <a:t>文件布局</a:t>
            </a:r>
            <a:endParaRPr lang="en-US" altLang="zh-CN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1"/>
                </a:solidFill>
              </a:rPr>
              <a:t>使用设计器布局</a:t>
            </a:r>
          </a:p>
        </p:txBody>
      </p:sp>
      <p:pic>
        <p:nvPicPr>
          <p:cNvPr id="43" name="图片 42">
            <a:extLst>
              <a:ext uri="{FF2B5EF4-FFF2-40B4-BE49-F238E27FC236}">
                <a16:creationId xmlns:a16="http://schemas.microsoft.com/office/drawing/2014/main" id="{7C51A508-DE34-4919-ACA6-A9B5DAEA12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633" y="2608071"/>
            <a:ext cx="4554790" cy="2330755"/>
          </a:xfrm>
          <a:prstGeom prst="rect">
            <a:avLst/>
          </a:prstGeom>
        </p:spPr>
      </p:pic>
      <p:pic>
        <p:nvPicPr>
          <p:cNvPr id="45" name="图片 44">
            <a:extLst>
              <a:ext uri="{FF2B5EF4-FFF2-40B4-BE49-F238E27FC236}">
                <a16:creationId xmlns:a16="http://schemas.microsoft.com/office/drawing/2014/main" id="{37ECF9E7-F98C-4B56-8C4D-6C874B78E5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7988" y="1733607"/>
            <a:ext cx="2332690" cy="598125"/>
          </a:xfrm>
          <a:prstGeom prst="rect">
            <a:avLst/>
          </a:prstGeom>
        </p:spPr>
      </p:pic>
      <p:pic>
        <p:nvPicPr>
          <p:cNvPr id="47" name="图片 46">
            <a:extLst>
              <a:ext uri="{FF2B5EF4-FFF2-40B4-BE49-F238E27FC236}">
                <a16:creationId xmlns:a16="http://schemas.microsoft.com/office/drawing/2014/main" id="{FD96B1F9-DDDB-4D87-9DCF-DCBCA0E0E3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04030" y="2608071"/>
            <a:ext cx="3965972" cy="1869276"/>
          </a:xfrm>
          <a:prstGeom prst="rect">
            <a:avLst/>
          </a:prstGeom>
        </p:spPr>
      </p:pic>
      <p:pic>
        <p:nvPicPr>
          <p:cNvPr id="49" name="图片 48">
            <a:extLst>
              <a:ext uri="{FF2B5EF4-FFF2-40B4-BE49-F238E27FC236}">
                <a16:creationId xmlns:a16="http://schemas.microsoft.com/office/drawing/2014/main" id="{7C8BC328-5A0B-4DA9-9DEE-EADCA51DB68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43831" y="887704"/>
            <a:ext cx="5004030" cy="1647726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slow" advTm="0">
    <p:wip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633" name="组合 16">
            <a:extLst>
              <a:ext uri="{FF2B5EF4-FFF2-40B4-BE49-F238E27FC236}">
                <a16:creationId xmlns:a16="http://schemas.microsoft.com/office/drawing/2014/main" id="{75C930E7-252A-4874-852A-870E9482FA72}"/>
              </a:ext>
            </a:extLst>
          </p:cNvPr>
          <p:cNvGrpSpPr>
            <a:grpSpLocks/>
          </p:cNvGrpSpPr>
          <p:nvPr/>
        </p:nvGrpSpPr>
        <p:grpSpPr bwMode="auto">
          <a:xfrm>
            <a:off x="827088" y="819150"/>
            <a:ext cx="7496175" cy="885825"/>
            <a:chOff x="2954339" y="1349947"/>
            <a:chExt cx="7162269" cy="654494"/>
          </a:xfrm>
        </p:grpSpPr>
        <p:sp>
          <p:nvSpPr>
            <p:cNvPr id="69634" name="矩形 17">
              <a:extLst>
                <a:ext uri="{FF2B5EF4-FFF2-40B4-BE49-F238E27FC236}">
                  <a16:creationId xmlns:a16="http://schemas.microsoft.com/office/drawing/2014/main" id="{EBFA34DA-AD42-4469-90FF-E5A4D228A7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54339" y="1694800"/>
              <a:ext cx="7162269" cy="3096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30000"/>
                </a:lnSpc>
              </a:pPr>
              <a:endParaRPr lang="en-US" altLang="zh-CN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9635" name="矩形 18">
              <a:extLst>
                <a:ext uri="{FF2B5EF4-FFF2-40B4-BE49-F238E27FC236}">
                  <a16:creationId xmlns:a16="http://schemas.microsoft.com/office/drawing/2014/main" id="{59883622-A563-4E1E-8F80-F225683A31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62834" y="1349947"/>
              <a:ext cx="3698240" cy="2605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en-US" sz="1600">
                  <a:latin typeface="微软雅黑" panose="020B0503020204020204" pitchFamily="34" charset="-122"/>
                  <a:ea typeface="微软雅黑" panose="020B0503020204020204" pitchFamily="34" charset="-122"/>
                </a:rPr>
                <a:t>5.3.8 拖动对话框</a:t>
              </a:r>
            </a:p>
          </p:txBody>
        </p:sp>
      </p:grpSp>
      <p:sp>
        <p:nvSpPr>
          <p:cNvPr id="69636" name="TextBox 108">
            <a:extLst>
              <a:ext uri="{FF2B5EF4-FFF2-40B4-BE49-F238E27FC236}">
                <a16:creationId xmlns:a16="http://schemas.microsoft.com/office/drawing/2014/main" id="{A3C4B08F-F9B3-49C7-9004-DA8636E349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750" y="268288"/>
            <a:ext cx="1258888" cy="658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5.3 对话框</a:t>
            </a:r>
          </a:p>
          <a:p>
            <a:pPr eaLnBrk="1" hangingPunct="1"/>
            <a:endParaRPr lang="en-US" altLang="zh-CN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9637" name="组合 29">
            <a:extLst>
              <a:ext uri="{FF2B5EF4-FFF2-40B4-BE49-F238E27FC236}">
                <a16:creationId xmlns:a16="http://schemas.microsoft.com/office/drawing/2014/main" id="{C2B034DD-47A1-406E-B43C-4B110E15E4C8}"/>
              </a:ext>
            </a:extLst>
          </p:cNvPr>
          <p:cNvGrpSpPr>
            <a:grpSpLocks/>
          </p:cNvGrpSpPr>
          <p:nvPr/>
        </p:nvGrpSpPr>
        <p:grpSpPr bwMode="auto">
          <a:xfrm>
            <a:off x="107950" y="244475"/>
            <a:ext cx="360363" cy="360363"/>
            <a:chOff x="1965186" y="1419622"/>
            <a:chExt cx="302558" cy="314067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76097DAC-9982-4063-88D9-6107B62FF953}"/>
                </a:ext>
              </a:extLst>
            </p:cNvPr>
            <p:cNvSpPr/>
            <p:nvPr/>
          </p:nvSpPr>
          <p:spPr>
            <a:xfrm>
              <a:off x="1965186" y="1419622"/>
              <a:ext cx="251910" cy="251807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defRPr/>
              </a:pPr>
              <a:endParaRPr lang="zh-CN" altLang="en-US" noProof="1"/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8F148760-D0AF-4E68-B67D-A679C8BF0590}"/>
                </a:ext>
              </a:extLst>
            </p:cNvPr>
            <p:cNvSpPr/>
            <p:nvPr/>
          </p:nvSpPr>
          <p:spPr>
            <a:xfrm>
              <a:off x="2087808" y="1553827"/>
              <a:ext cx="179936" cy="179862"/>
            </a:xfrm>
            <a:prstGeom prst="rect">
              <a:avLst/>
            </a:prstGeom>
            <a:solidFill>
              <a:srgbClr val="0E90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defRPr/>
              </a:pPr>
              <a:endParaRPr lang="zh-CN" altLang="en-US" noProof="1"/>
            </a:p>
          </p:txBody>
        </p:sp>
      </p:grpSp>
      <p:sp>
        <p:nvSpPr>
          <p:cNvPr id="69640" name="文本框 1">
            <a:extLst>
              <a:ext uri="{FF2B5EF4-FFF2-40B4-BE49-F238E27FC236}">
                <a16:creationId xmlns:a16="http://schemas.microsoft.com/office/drawing/2014/main" id="{2D11D6C4-1132-4B84-920D-99868143E7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7132" y="1704975"/>
            <a:ext cx="3502025" cy="230346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1400" dirty="0">
                <a:latin typeface="宋体" panose="02010600030101010101" pitchFamily="2" charset="-122"/>
              </a:rPr>
              <a:t>设置音量大小的时候，或者设置屏幕亮度的时候会使用到拖动对话框中的控件。</a:t>
            </a:r>
            <a:endParaRPr lang="en-US" altLang="zh-CN" sz="1400" dirty="0">
              <a:latin typeface="宋体" panose="02010600030101010101" pitchFamily="2" charset="-122"/>
            </a:endParaRPr>
          </a:p>
          <a:p>
            <a:pPr eaLnBrk="1" hangingPunct="1">
              <a:lnSpc>
                <a:spcPct val="150000"/>
              </a:lnSpc>
            </a:pPr>
            <a:endParaRPr lang="zh-CN" altLang="en-US" sz="1400" dirty="0">
              <a:latin typeface="宋体" panose="02010600030101010101" pitchFamily="2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zh-CN" sz="1400" dirty="0" err="1">
                <a:latin typeface="宋体" panose="02010600030101010101" pitchFamily="2" charset="-122"/>
              </a:rPr>
              <a:t>AlertDialog</a:t>
            </a:r>
            <a:r>
              <a:rPr lang="zh-CN" altLang="en-US" sz="1400" dirty="0">
                <a:latin typeface="宋体" panose="02010600030101010101" pitchFamily="2" charset="-122"/>
              </a:rPr>
              <a:t>中并没有实现该对话框类型，所以开发者需要创建一个对话框实例，并将想要设置的</a:t>
            </a:r>
            <a:r>
              <a:rPr lang="en-US" altLang="zh-CN" sz="1400" dirty="0">
                <a:latin typeface="宋体" panose="02010600030101010101" pitchFamily="2" charset="-122"/>
              </a:rPr>
              <a:t>View</a:t>
            </a:r>
            <a:r>
              <a:rPr lang="zh-CN" altLang="en-US" sz="1400" dirty="0">
                <a:latin typeface="宋体" panose="02010600030101010101" pitchFamily="2" charset="-122"/>
              </a:rPr>
              <a:t>视图对象如</a:t>
            </a:r>
            <a:r>
              <a:rPr lang="en-US" altLang="zh-CN" sz="1400" b="1" dirty="0" err="1">
                <a:solidFill>
                  <a:srgbClr val="FF0000"/>
                </a:solidFill>
                <a:latin typeface="宋体" panose="02010600030101010101" pitchFamily="2" charset="-122"/>
              </a:rPr>
              <a:t>SeekBar</a:t>
            </a:r>
            <a:r>
              <a:rPr lang="zh-CN" altLang="en-US" sz="1400" dirty="0">
                <a:latin typeface="宋体" panose="02010600030101010101" pitchFamily="2" charset="-122"/>
              </a:rPr>
              <a:t>设置到对话框中。</a:t>
            </a:r>
            <a:endParaRPr lang="zh-CN" altLang="en-US" sz="2000" dirty="0">
              <a:latin typeface="宋体" panose="02010600030101010101" pitchFamily="2" charset="-122"/>
            </a:endParaRPr>
          </a:p>
        </p:txBody>
      </p:sp>
      <p:pic>
        <p:nvPicPr>
          <p:cNvPr id="69641" name="图片 2">
            <a:extLst>
              <a:ext uri="{FF2B5EF4-FFF2-40B4-BE49-F238E27FC236}">
                <a16:creationId xmlns:a16="http://schemas.microsoft.com/office/drawing/2014/main" id="{1ECB6826-DBED-4D53-A31B-62D10DA0A0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8388" y="700088"/>
            <a:ext cx="2668587" cy="3527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</p:cSld>
  <p:clrMapOvr>
    <a:masterClrMapping/>
  </p:clrMapOvr>
  <p:transition spd="slow" advTm="0">
    <p:wip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681" name="组合 16">
            <a:extLst>
              <a:ext uri="{FF2B5EF4-FFF2-40B4-BE49-F238E27FC236}">
                <a16:creationId xmlns:a16="http://schemas.microsoft.com/office/drawing/2014/main" id="{BC0EF2D4-72B0-4117-8863-E455BF62CE39}"/>
              </a:ext>
            </a:extLst>
          </p:cNvPr>
          <p:cNvGrpSpPr>
            <a:grpSpLocks/>
          </p:cNvGrpSpPr>
          <p:nvPr/>
        </p:nvGrpSpPr>
        <p:grpSpPr bwMode="auto">
          <a:xfrm>
            <a:off x="827088" y="819150"/>
            <a:ext cx="7496175" cy="885825"/>
            <a:chOff x="2954339" y="1349947"/>
            <a:chExt cx="7162269" cy="654494"/>
          </a:xfrm>
        </p:grpSpPr>
        <p:sp>
          <p:nvSpPr>
            <p:cNvPr id="71682" name="矩形 17">
              <a:extLst>
                <a:ext uri="{FF2B5EF4-FFF2-40B4-BE49-F238E27FC236}">
                  <a16:creationId xmlns:a16="http://schemas.microsoft.com/office/drawing/2014/main" id="{310793D4-D741-4718-B56A-C2F2CAEC0B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54339" y="1694800"/>
              <a:ext cx="7162269" cy="3096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30000"/>
                </a:lnSpc>
              </a:pPr>
              <a:endParaRPr lang="en-US" altLang="zh-CN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1683" name="矩形 18">
              <a:extLst>
                <a:ext uri="{FF2B5EF4-FFF2-40B4-BE49-F238E27FC236}">
                  <a16:creationId xmlns:a16="http://schemas.microsoft.com/office/drawing/2014/main" id="{8067FD3E-4D85-4841-ABBE-9A80ED8B07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62834" y="1349947"/>
              <a:ext cx="3698240" cy="2605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en-US" sz="1600">
                  <a:latin typeface="微软雅黑" panose="020B0503020204020204" pitchFamily="34" charset="-122"/>
                  <a:ea typeface="微软雅黑" panose="020B0503020204020204" pitchFamily="34" charset="-122"/>
                </a:rPr>
                <a:t>5.3.9  自定义对话框</a:t>
              </a:r>
            </a:p>
          </p:txBody>
        </p:sp>
      </p:grpSp>
      <p:sp>
        <p:nvSpPr>
          <p:cNvPr id="71684" name="TextBox 108">
            <a:extLst>
              <a:ext uri="{FF2B5EF4-FFF2-40B4-BE49-F238E27FC236}">
                <a16:creationId xmlns:a16="http://schemas.microsoft.com/office/drawing/2014/main" id="{9EF844EC-97E4-4AD3-BD47-63BB10C59F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750" y="268288"/>
            <a:ext cx="1258888" cy="658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5.3 对话框</a:t>
            </a:r>
          </a:p>
          <a:p>
            <a:pPr eaLnBrk="1" hangingPunct="1"/>
            <a:endParaRPr lang="en-US" altLang="zh-CN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1685" name="组合 29">
            <a:extLst>
              <a:ext uri="{FF2B5EF4-FFF2-40B4-BE49-F238E27FC236}">
                <a16:creationId xmlns:a16="http://schemas.microsoft.com/office/drawing/2014/main" id="{DB4CC945-2FBB-45AB-9FD9-8A33FA82F8D5}"/>
              </a:ext>
            </a:extLst>
          </p:cNvPr>
          <p:cNvGrpSpPr>
            <a:grpSpLocks/>
          </p:cNvGrpSpPr>
          <p:nvPr/>
        </p:nvGrpSpPr>
        <p:grpSpPr bwMode="auto">
          <a:xfrm>
            <a:off x="107950" y="244475"/>
            <a:ext cx="360363" cy="360363"/>
            <a:chOff x="1965186" y="1419622"/>
            <a:chExt cx="302558" cy="314067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F450194C-3784-4CD2-B00D-A8A344E40CBE}"/>
                </a:ext>
              </a:extLst>
            </p:cNvPr>
            <p:cNvSpPr/>
            <p:nvPr/>
          </p:nvSpPr>
          <p:spPr>
            <a:xfrm>
              <a:off x="1965186" y="1419622"/>
              <a:ext cx="251910" cy="251807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defRPr/>
              </a:pPr>
              <a:endParaRPr lang="zh-CN" altLang="en-US" noProof="1"/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E91E0DD4-4AFC-44F0-BC61-65DEB34F3799}"/>
                </a:ext>
              </a:extLst>
            </p:cNvPr>
            <p:cNvSpPr/>
            <p:nvPr/>
          </p:nvSpPr>
          <p:spPr>
            <a:xfrm>
              <a:off x="2087808" y="1553827"/>
              <a:ext cx="179936" cy="179862"/>
            </a:xfrm>
            <a:prstGeom prst="rect">
              <a:avLst/>
            </a:prstGeom>
            <a:solidFill>
              <a:srgbClr val="0E90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defRPr/>
              </a:pPr>
              <a:endParaRPr lang="zh-CN" altLang="en-US" noProof="1"/>
            </a:p>
          </p:txBody>
        </p:sp>
      </p:grpSp>
      <p:sp>
        <p:nvSpPr>
          <p:cNvPr id="71688" name="文本框 1">
            <a:extLst>
              <a:ext uri="{FF2B5EF4-FFF2-40B4-BE49-F238E27FC236}">
                <a16:creationId xmlns:a16="http://schemas.microsoft.com/office/drawing/2014/main" id="{18C8EF50-F33E-4075-B108-A9BC8E57FF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1156" y="1155700"/>
            <a:ext cx="6958013" cy="19812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zh-CN" sz="1400" dirty="0" err="1">
                <a:latin typeface="宋体" panose="02010600030101010101" pitchFamily="2" charset="-122"/>
              </a:rPr>
              <a:t>AlertDialog</a:t>
            </a:r>
            <a:r>
              <a:rPr lang="zh-CN" altLang="en-US" sz="1400" dirty="0">
                <a:latin typeface="宋体" panose="02010600030101010101" pitchFamily="2" charset="-122"/>
              </a:rPr>
              <a:t>、</a:t>
            </a:r>
            <a:r>
              <a:rPr lang="en-US" altLang="zh-CN" sz="1400" dirty="0" err="1">
                <a:latin typeface="宋体" panose="02010600030101010101" pitchFamily="2" charset="-122"/>
              </a:rPr>
              <a:t>ProgressDialog</a:t>
            </a:r>
            <a:r>
              <a:rPr lang="zh-CN" altLang="en-US" sz="1400" dirty="0">
                <a:latin typeface="宋体" panose="02010600030101010101" pitchFamily="2" charset="-122"/>
              </a:rPr>
              <a:t>、</a:t>
            </a:r>
            <a:r>
              <a:rPr lang="en-US" altLang="zh-CN" sz="1400" dirty="0" err="1">
                <a:latin typeface="宋体" panose="02010600030101010101" pitchFamily="2" charset="-122"/>
              </a:rPr>
              <a:t>DatePickerDialog</a:t>
            </a:r>
            <a:r>
              <a:rPr lang="zh-CN" altLang="en-US" sz="1400" dirty="0">
                <a:latin typeface="宋体" panose="02010600030101010101" pitchFamily="2" charset="-122"/>
              </a:rPr>
              <a:t>等都是基于</a:t>
            </a:r>
            <a:r>
              <a:rPr lang="en-US" altLang="zh-CN" sz="1400" dirty="0">
                <a:latin typeface="宋体" panose="02010600030101010101" pitchFamily="2" charset="-122"/>
              </a:rPr>
              <a:t>Dialog</a:t>
            </a:r>
            <a:r>
              <a:rPr lang="zh-CN" altLang="en-US" sz="1400" dirty="0">
                <a:latin typeface="宋体" panose="02010600030101010101" pitchFamily="2" charset="-122"/>
              </a:rPr>
              <a:t>类系统封装好的，这些对话框的风格、背景都是原生的，然而在开发过程中我们会有</a:t>
            </a:r>
            <a:r>
              <a:rPr lang="zh-CN" altLang="en-US" sz="1400" b="1" u="sng" dirty="0">
                <a:latin typeface="宋体" panose="02010600030101010101" pitchFamily="2" charset="-122"/>
              </a:rPr>
              <a:t>个性化定制</a:t>
            </a:r>
            <a:r>
              <a:rPr lang="zh-CN" altLang="en-US" sz="1400" dirty="0">
                <a:latin typeface="宋体" panose="02010600030101010101" pitchFamily="2" charset="-122"/>
              </a:rPr>
              <a:t>的需求。</a:t>
            </a:r>
          </a:p>
          <a:p>
            <a:pPr eaLnBrk="1" hangingPunct="1">
              <a:lnSpc>
                <a:spcPct val="150000"/>
              </a:lnSpc>
            </a:pPr>
            <a:endParaRPr lang="zh-CN" altLang="en-US" sz="1400" dirty="0">
              <a:latin typeface="宋体" panose="02010600030101010101" pitchFamily="2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1400" dirty="0">
                <a:latin typeface="宋体" panose="02010600030101010101" pitchFamily="2" charset="-122"/>
              </a:rPr>
              <a:t>开发者可以通过继承</a:t>
            </a:r>
            <a:r>
              <a:rPr lang="en-US" altLang="zh-CN" sz="1400" dirty="0">
                <a:latin typeface="宋体" panose="02010600030101010101" pitchFamily="2" charset="-122"/>
              </a:rPr>
              <a:t>Dialog</a:t>
            </a:r>
            <a:r>
              <a:rPr lang="zh-CN" altLang="en-US" sz="1400" dirty="0">
                <a:latin typeface="宋体" panose="02010600030101010101" pitchFamily="2" charset="-122"/>
              </a:rPr>
              <a:t>类，</a:t>
            </a:r>
            <a:endParaRPr lang="en-US" altLang="zh-CN" sz="1400" dirty="0">
              <a:latin typeface="宋体" panose="02010600030101010101" pitchFamily="2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1400" dirty="0">
                <a:latin typeface="宋体" panose="02010600030101010101" pitchFamily="2" charset="-122"/>
              </a:rPr>
              <a:t>并设置其中的属性来改变对话框的风格和展现的位置，</a:t>
            </a:r>
            <a:endParaRPr lang="en-US" altLang="zh-CN" sz="1400" dirty="0">
              <a:latin typeface="宋体" panose="02010600030101010101" pitchFamily="2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1400" dirty="0">
                <a:latin typeface="宋体" panose="02010600030101010101" pitchFamily="2" charset="-122"/>
              </a:rPr>
              <a:t>定制属于自己的对话框样式。</a:t>
            </a:r>
            <a:endParaRPr lang="zh-CN" altLang="en-US" sz="2000" dirty="0">
              <a:latin typeface="宋体" panose="02010600030101010101" pitchFamily="2" charset="-122"/>
            </a:endParaRPr>
          </a:p>
        </p:txBody>
      </p:sp>
      <p:sp>
        <p:nvSpPr>
          <p:cNvPr id="71689" name="文本框 99">
            <a:extLst>
              <a:ext uri="{FF2B5EF4-FFF2-40B4-BE49-F238E27FC236}">
                <a16:creationId xmlns:a16="http://schemas.microsoft.com/office/drawing/2014/main" id="{3D3D06F5-6DD9-4CCF-86D8-E4623DD124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1156" y="3354388"/>
            <a:ext cx="5256365" cy="1600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>
            <a:lvl1pPr indent="2667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1400" dirty="0"/>
              <a:t>使用步骤如下：</a:t>
            </a:r>
          </a:p>
          <a:p>
            <a:pPr eaLnBrk="1" hangingPunct="1"/>
            <a:endParaRPr lang="zh-CN" altLang="en-US" sz="1400" dirty="0"/>
          </a:p>
          <a:p>
            <a:pPr eaLnBrk="1" hangingPunct="1"/>
            <a:r>
              <a:rPr lang="zh-CN" altLang="en-US" sz="1400" dirty="0"/>
              <a:t>（1）创建一个对话框类继承自Dialog；</a:t>
            </a:r>
          </a:p>
          <a:p>
            <a:pPr eaLnBrk="1" hangingPunct="1"/>
            <a:endParaRPr lang="zh-CN" altLang="en-US" sz="1400" dirty="0"/>
          </a:p>
          <a:p>
            <a:pPr eaLnBrk="1" hangingPunct="1"/>
            <a:r>
              <a:rPr lang="zh-CN" altLang="en-US" sz="1400" dirty="0"/>
              <a:t>（2）获得Window对象，通过window来设置对话框的属性；</a:t>
            </a:r>
          </a:p>
          <a:p>
            <a:pPr eaLnBrk="1" hangingPunct="1"/>
            <a:endParaRPr lang="zh-CN" altLang="en-US" sz="1400" dirty="0"/>
          </a:p>
          <a:p>
            <a:pPr eaLnBrk="1" hangingPunct="1"/>
            <a:r>
              <a:rPr lang="zh-CN" altLang="en-US" sz="1400" dirty="0"/>
              <a:t>（3）在OnCreate()，</a:t>
            </a:r>
            <a:r>
              <a:rPr lang="en-US" altLang="zh-CN" sz="1400" dirty="0"/>
              <a:t>O</a:t>
            </a:r>
            <a:r>
              <a:rPr lang="zh-CN" altLang="en-US" sz="1400" dirty="0"/>
              <a:t>nStart()方法中执行任务代码。</a:t>
            </a:r>
          </a:p>
        </p:txBody>
      </p:sp>
      <p:pic>
        <p:nvPicPr>
          <p:cNvPr id="71690" name="图片 2">
            <a:extLst>
              <a:ext uri="{FF2B5EF4-FFF2-40B4-BE49-F238E27FC236}">
                <a16:creationId xmlns:a16="http://schemas.microsoft.com/office/drawing/2014/main" id="{1CC7CC33-B0F3-4CB6-B763-0FB6176656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3963" y="2087563"/>
            <a:ext cx="2133600" cy="2867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</p:cSld>
  <p:clrMapOvr>
    <a:masterClrMapping/>
  </p:clrMapOvr>
  <p:transition spd="slow" advTm="0">
    <p:wip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729" name="组合 16">
            <a:extLst>
              <a:ext uri="{FF2B5EF4-FFF2-40B4-BE49-F238E27FC236}">
                <a16:creationId xmlns:a16="http://schemas.microsoft.com/office/drawing/2014/main" id="{83858F58-2A96-49DE-9958-D50CE36D082C}"/>
              </a:ext>
            </a:extLst>
          </p:cNvPr>
          <p:cNvGrpSpPr>
            <a:grpSpLocks/>
          </p:cNvGrpSpPr>
          <p:nvPr/>
        </p:nvGrpSpPr>
        <p:grpSpPr bwMode="auto">
          <a:xfrm>
            <a:off x="407988" y="639762"/>
            <a:ext cx="7496175" cy="885825"/>
            <a:chOff x="2954339" y="1349947"/>
            <a:chExt cx="7162269" cy="654494"/>
          </a:xfrm>
        </p:grpSpPr>
        <p:sp>
          <p:nvSpPr>
            <p:cNvPr id="73730" name="矩形 17">
              <a:extLst>
                <a:ext uri="{FF2B5EF4-FFF2-40B4-BE49-F238E27FC236}">
                  <a16:creationId xmlns:a16="http://schemas.microsoft.com/office/drawing/2014/main" id="{5E4D916D-DEBC-4AA0-B34E-E3E34F4DD3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54339" y="1694800"/>
              <a:ext cx="7162269" cy="3096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30000"/>
                </a:lnSpc>
              </a:pPr>
              <a:endParaRPr lang="en-US" altLang="zh-CN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3731" name="矩形 18">
              <a:extLst>
                <a:ext uri="{FF2B5EF4-FFF2-40B4-BE49-F238E27FC236}">
                  <a16:creationId xmlns:a16="http://schemas.microsoft.com/office/drawing/2014/main" id="{0942040A-DCEC-4CE6-830B-2497CD07A5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62834" y="1349947"/>
              <a:ext cx="3698240" cy="2605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5.4.1 </a:t>
              </a:r>
              <a:r>
                <a:rPr lang="en-US" altLang="en-US" sz="1600" dirty="0" err="1">
                  <a:latin typeface="微软雅黑" panose="020B0503020204020204" pitchFamily="34" charset="-122"/>
                  <a:ea typeface="微软雅黑" panose="020B0503020204020204" pitchFamily="34" charset="-122"/>
                </a:rPr>
                <a:t>上下文菜单</a:t>
              </a:r>
              <a:endParaRPr lang="en-US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73732" name="TextBox 108">
            <a:extLst>
              <a:ext uri="{FF2B5EF4-FFF2-40B4-BE49-F238E27FC236}">
                <a16:creationId xmlns:a16="http://schemas.microsoft.com/office/drawing/2014/main" id="{293D1B15-30E5-4647-8C36-78A99C7579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750" y="268288"/>
            <a:ext cx="1030288" cy="658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5.</a:t>
            </a:r>
            <a:r>
              <a:rPr lang="en-US" altLang="zh-CN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4</a:t>
            </a:r>
            <a:r>
              <a: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 菜单</a:t>
            </a:r>
          </a:p>
          <a:p>
            <a:pPr eaLnBrk="1" hangingPunct="1"/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grpSp>
        <p:nvGrpSpPr>
          <p:cNvPr id="73733" name="组合 29">
            <a:extLst>
              <a:ext uri="{FF2B5EF4-FFF2-40B4-BE49-F238E27FC236}">
                <a16:creationId xmlns:a16="http://schemas.microsoft.com/office/drawing/2014/main" id="{237A3408-7DC5-4FBA-920F-842E93845274}"/>
              </a:ext>
            </a:extLst>
          </p:cNvPr>
          <p:cNvGrpSpPr>
            <a:grpSpLocks/>
          </p:cNvGrpSpPr>
          <p:nvPr/>
        </p:nvGrpSpPr>
        <p:grpSpPr bwMode="auto">
          <a:xfrm>
            <a:off x="107950" y="244475"/>
            <a:ext cx="360363" cy="360363"/>
            <a:chOff x="1965186" y="1419622"/>
            <a:chExt cx="302558" cy="314067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FDE304EC-92DD-455C-A348-036AD4EAD0EC}"/>
                </a:ext>
              </a:extLst>
            </p:cNvPr>
            <p:cNvSpPr/>
            <p:nvPr/>
          </p:nvSpPr>
          <p:spPr>
            <a:xfrm>
              <a:off x="1965186" y="1419622"/>
              <a:ext cx="251910" cy="251807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defRPr/>
              </a:pPr>
              <a:endParaRPr lang="zh-CN" altLang="en-US" noProof="1"/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58355553-70A5-48AF-BFDB-4A0D1C311187}"/>
                </a:ext>
              </a:extLst>
            </p:cNvPr>
            <p:cNvSpPr/>
            <p:nvPr/>
          </p:nvSpPr>
          <p:spPr>
            <a:xfrm>
              <a:off x="2087808" y="1553827"/>
              <a:ext cx="179936" cy="179862"/>
            </a:xfrm>
            <a:prstGeom prst="rect">
              <a:avLst/>
            </a:prstGeom>
            <a:solidFill>
              <a:srgbClr val="0E90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defRPr/>
              </a:pPr>
              <a:endParaRPr lang="zh-CN" altLang="en-US" noProof="1"/>
            </a:p>
          </p:txBody>
        </p:sp>
      </p:grpSp>
      <p:sp>
        <p:nvSpPr>
          <p:cNvPr id="83976" name="文本框 1">
            <a:extLst>
              <a:ext uri="{FF2B5EF4-FFF2-40B4-BE49-F238E27FC236}">
                <a16:creationId xmlns:a16="http://schemas.microsoft.com/office/drawing/2014/main" id="{4540F9EA-75F2-46A3-B4DD-62070B5E3B6A}"/>
              </a:ext>
            </a:extLst>
          </p:cNvPr>
          <p:cNvSpPr txBox="1"/>
          <p:nvPr/>
        </p:nvSpPr>
        <p:spPr>
          <a:xfrm>
            <a:off x="247202" y="1001965"/>
            <a:ext cx="6268933" cy="13843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zh-CN" sz="1400" noProof="1">
                <a:sym typeface="+mn-ea"/>
              </a:rPr>
              <a:t> Android</a:t>
            </a:r>
            <a:r>
              <a:rPr lang="zh-CN" altLang="en-US" sz="1400" noProof="1">
                <a:sym typeface="+mn-ea"/>
              </a:rPr>
              <a:t>系统中的</a:t>
            </a:r>
            <a:r>
              <a:rPr lang="en-US" altLang="zh-CN" sz="1400" noProof="1">
                <a:sym typeface="+mn-ea"/>
              </a:rPr>
              <a:t>ContextMenu(</a:t>
            </a:r>
            <a:r>
              <a:rPr lang="zh-CN" altLang="en-US" sz="1400" noProof="1">
                <a:sym typeface="+mn-ea"/>
              </a:rPr>
              <a:t>上下文菜单</a:t>
            </a:r>
            <a:r>
              <a:rPr lang="en-US" altLang="zh-CN" sz="1400" noProof="1">
                <a:sym typeface="+mn-ea"/>
              </a:rPr>
              <a:t>)</a:t>
            </a:r>
            <a:r>
              <a:rPr lang="zh-CN" altLang="en-US" sz="1400" noProof="1">
                <a:sym typeface="+mn-ea"/>
              </a:rPr>
              <a:t>类似于</a:t>
            </a:r>
            <a:r>
              <a:rPr lang="en-US" altLang="zh-CN" sz="1400" noProof="1">
                <a:sym typeface="+mn-ea"/>
              </a:rPr>
              <a:t>PC</a:t>
            </a:r>
            <a:r>
              <a:rPr lang="zh-CN" altLang="en-US" sz="1400" noProof="1">
                <a:sym typeface="+mn-ea"/>
              </a:rPr>
              <a:t>中的右键弹出菜单。</a:t>
            </a: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"/>
              <a:defRPr/>
            </a:pPr>
            <a:r>
              <a:rPr lang="zh-CN" altLang="en-US" sz="1400" noProof="1">
                <a:sym typeface="+mn-ea"/>
              </a:rPr>
              <a:t>当一个视图注册了上下文菜单时，</a:t>
            </a:r>
            <a:r>
              <a:rPr lang="zh-CN" altLang="en-US" sz="1400" b="1" noProof="1">
                <a:solidFill>
                  <a:srgbClr val="FF0000"/>
                </a:solidFill>
                <a:sym typeface="+mn-ea"/>
              </a:rPr>
              <a:t>长按该视图对象</a:t>
            </a:r>
            <a:r>
              <a:rPr lang="zh-CN" altLang="en-US" sz="1400" noProof="1">
                <a:sym typeface="+mn-ea"/>
              </a:rPr>
              <a:t>将出现一个浮动菜单。</a:t>
            </a: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"/>
              <a:defRPr/>
            </a:pPr>
            <a:r>
              <a:rPr lang="zh-CN" altLang="en-US" sz="1400" noProof="1">
                <a:sym typeface="+mn-ea"/>
              </a:rPr>
              <a:t>上下文菜单可以被注册到任何视图对象中</a:t>
            </a: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"/>
              <a:defRPr/>
            </a:pPr>
            <a:r>
              <a:rPr lang="zh-CN" altLang="en-US" sz="1400" noProof="1">
                <a:sym typeface="+mn-ea"/>
              </a:rPr>
              <a:t>最常见的是用于列表视图</a:t>
            </a:r>
            <a:r>
              <a:rPr lang="en-US" altLang="zh-CN" sz="1400" noProof="1">
                <a:sym typeface="+mn-ea"/>
              </a:rPr>
              <a:t>ListView</a:t>
            </a:r>
            <a:r>
              <a:rPr lang="zh-CN" altLang="en-US" sz="1400" noProof="1">
                <a:sym typeface="+mn-ea"/>
              </a:rPr>
              <a:t>中</a:t>
            </a:r>
            <a:endParaRPr lang="zh-CN" altLang="en-US" sz="2000" noProof="1">
              <a:sym typeface="+mn-ea"/>
            </a:endParaRPr>
          </a:p>
        </p:txBody>
      </p:sp>
      <p:sp>
        <p:nvSpPr>
          <p:cNvPr id="73737" name="文本框 99">
            <a:extLst>
              <a:ext uri="{FF2B5EF4-FFF2-40B4-BE49-F238E27FC236}">
                <a16:creationId xmlns:a16="http://schemas.microsoft.com/office/drawing/2014/main" id="{7E194E70-268E-4055-9ED7-5B3E8D5601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695" y="2854830"/>
            <a:ext cx="8733471" cy="16712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>
            <a:lvl1pPr indent="2667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1400" dirty="0"/>
              <a:t>使用步骤如下：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en-US" sz="1400" dirty="0"/>
              <a:t>（1）在Activity中使用上下文菜单，复写</a:t>
            </a:r>
            <a:r>
              <a:rPr lang="zh-CN" altLang="en-US" sz="1400" dirty="0">
                <a:solidFill>
                  <a:srgbClr val="FF0000"/>
                </a:solidFill>
              </a:rPr>
              <a:t>onCreateContextMenu</a:t>
            </a:r>
            <a:r>
              <a:rPr lang="zh-CN" altLang="en-US" sz="1400" dirty="0"/>
              <a:t>() 和 </a:t>
            </a:r>
            <a:r>
              <a:rPr lang="zh-CN" altLang="en-US" sz="1400" dirty="0">
                <a:highlight>
                  <a:srgbClr val="FFFF00"/>
                </a:highlight>
              </a:rPr>
              <a:t>onContextItemSelected</a:t>
            </a:r>
            <a:r>
              <a:rPr lang="zh-CN" altLang="en-US" sz="1400" dirty="0"/>
              <a:t>()方法；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en-US" sz="1400" dirty="0"/>
              <a:t>（2）为视图控件View中注册上下文菜单，使用</a:t>
            </a:r>
            <a:r>
              <a:rPr lang="zh-CN" altLang="en-US" sz="1400" dirty="0">
                <a:solidFill>
                  <a:srgbClr val="FF0000"/>
                </a:solidFill>
                <a:highlight>
                  <a:srgbClr val="FFFF00"/>
                </a:highlight>
              </a:rPr>
              <a:t>registerForContextMenu</a:t>
            </a:r>
            <a:r>
              <a:rPr lang="zh-CN" altLang="en-US" sz="1400" dirty="0"/>
              <a:t>()方法。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en-US" sz="1400" dirty="0"/>
              <a:t>（3）在</a:t>
            </a:r>
            <a:r>
              <a:rPr lang="zh-CN" altLang="en-US" sz="1400" dirty="0">
                <a:solidFill>
                  <a:srgbClr val="FF0000"/>
                </a:solidFill>
              </a:rPr>
              <a:t>onCreateContextMenu</a:t>
            </a:r>
            <a:r>
              <a:rPr lang="zh-CN" altLang="en-US" sz="1400" dirty="0"/>
              <a:t>(...ContextMenu menu)中添加菜单项menu.add(...)；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en-US" sz="1400" dirty="0"/>
              <a:t>（4）在</a:t>
            </a:r>
            <a:r>
              <a:rPr lang="zh-CN" altLang="en-US" sz="1400" dirty="0">
                <a:highlight>
                  <a:srgbClr val="FFFF00"/>
                </a:highlight>
              </a:rPr>
              <a:t>onContextItemSelected</a:t>
            </a:r>
            <a:r>
              <a:rPr lang="zh-CN" altLang="en-US" sz="1400" dirty="0"/>
              <a:t>()中通过设置菜单的id来实现菜单子项的监听。</a:t>
            </a:r>
          </a:p>
        </p:txBody>
      </p:sp>
      <p:pic>
        <p:nvPicPr>
          <p:cNvPr id="73738" name="图片 299">
            <a:extLst>
              <a:ext uri="{FF2B5EF4-FFF2-40B4-BE49-F238E27FC236}">
                <a16:creationId xmlns:a16="http://schemas.microsoft.com/office/drawing/2014/main" id="{BA9972D0-74CD-4780-A7C0-F99E043386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3584" y="157143"/>
            <a:ext cx="1866900" cy="242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3739" name="矩形 1">
            <a:extLst>
              <a:ext uri="{FF2B5EF4-FFF2-40B4-BE49-F238E27FC236}">
                <a16:creationId xmlns:a16="http://schemas.microsoft.com/office/drawing/2014/main" id="{0CC18F8C-B99C-477F-882C-3E5F130E62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7013" y="4848225"/>
            <a:ext cx="4572000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1100"/>
              <a:t>https://github.com/HBU/AndroidDemo/tree/master/chapter05/Menu</a:t>
            </a:r>
          </a:p>
        </p:txBody>
      </p:sp>
    </p:spTree>
    <p:custDataLst>
      <p:tags r:id="rId1"/>
    </p:custDataLst>
  </p:cSld>
  <p:clrMapOvr>
    <a:masterClrMapping/>
  </p:clrMapOvr>
  <p:transition spd="slow" advTm="0">
    <p:wip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777" name="组合 16">
            <a:extLst>
              <a:ext uri="{FF2B5EF4-FFF2-40B4-BE49-F238E27FC236}">
                <a16:creationId xmlns:a16="http://schemas.microsoft.com/office/drawing/2014/main" id="{990219E9-0D2F-4B30-97A8-C94B140CF025}"/>
              </a:ext>
            </a:extLst>
          </p:cNvPr>
          <p:cNvGrpSpPr>
            <a:grpSpLocks/>
          </p:cNvGrpSpPr>
          <p:nvPr/>
        </p:nvGrpSpPr>
        <p:grpSpPr bwMode="auto">
          <a:xfrm>
            <a:off x="827088" y="819150"/>
            <a:ext cx="7496175" cy="885825"/>
            <a:chOff x="2954339" y="1349947"/>
            <a:chExt cx="7162269" cy="654494"/>
          </a:xfrm>
        </p:grpSpPr>
        <p:sp>
          <p:nvSpPr>
            <p:cNvPr id="75778" name="矩形 17">
              <a:extLst>
                <a:ext uri="{FF2B5EF4-FFF2-40B4-BE49-F238E27FC236}">
                  <a16:creationId xmlns:a16="http://schemas.microsoft.com/office/drawing/2014/main" id="{9CE489D4-D0B8-46F6-B885-B1F0DB394A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54339" y="1694800"/>
              <a:ext cx="7162269" cy="3096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30000"/>
                </a:lnSpc>
              </a:pPr>
              <a:endParaRPr lang="en-US" altLang="zh-CN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5779" name="矩形 18">
              <a:extLst>
                <a:ext uri="{FF2B5EF4-FFF2-40B4-BE49-F238E27FC236}">
                  <a16:creationId xmlns:a16="http://schemas.microsoft.com/office/drawing/2014/main" id="{983FC37E-392A-45CA-81F4-043C229BF0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62834" y="1349947"/>
              <a:ext cx="3698240" cy="2605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en-US" sz="1600">
                  <a:latin typeface="微软雅黑" panose="020B0503020204020204" pitchFamily="34" charset="-122"/>
                  <a:ea typeface="微软雅黑" panose="020B0503020204020204" pitchFamily="34" charset="-122"/>
                </a:rPr>
                <a:t>5.4.1 上下文菜单</a:t>
              </a:r>
            </a:p>
          </p:txBody>
        </p:sp>
      </p:grpSp>
      <p:sp>
        <p:nvSpPr>
          <p:cNvPr id="75780" name="TextBox 108">
            <a:extLst>
              <a:ext uri="{FF2B5EF4-FFF2-40B4-BE49-F238E27FC236}">
                <a16:creationId xmlns:a16="http://schemas.microsoft.com/office/drawing/2014/main" id="{F9BD3791-4FB0-4289-9EA0-98CC0D0AF4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750" y="268288"/>
            <a:ext cx="1030288" cy="658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5.</a:t>
            </a:r>
            <a:r>
              <a:rPr lang="en-US" altLang="zh-CN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4</a:t>
            </a:r>
            <a:r>
              <a:rPr lang="zh-CN" altLang="en-US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 菜单</a:t>
            </a:r>
          </a:p>
          <a:p>
            <a:pPr eaLnBrk="1" hangingPunct="1"/>
            <a:endParaRPr lang="en-US" altLang="zh-CN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5781" name="组合 29">
            <a:extLst>
              <a:ext uri="{FF2B5EF4-FFF2-40B4-BE49-F238E27FC236}">
                <a16:creationId xmlns:a16="http://schemas.microsoft.com/office/drawing/2014/main" id="{BCF89F7A-9146-4E9D-9F57-30131603F7B0}"/>
              </a:ext>
            </a:extLst>
          </p:cNvPr>
          <p:cNvGrpSpPr>
            <a:grpSpLocks/>
          </p:cNvGrpSpPr>
          <p:nvPr/>
        </p:nvGrpSpPr>
        <p:grpSpPr bwMode="auto">
          <a:xfrm>
            <a:off x="107950" y="244475"/>
            <a:ext cx="360363" cy="360363"/>
            <a:chOff x="1965186" y="1419622"/>
            <a:chExt cx="302558" cy="314067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EF22B770-D263-4958-9DEE-069FE9BC671F}"/>
                </a:ext>
              </a:extLst>
            </p:cNvPr>
            <p:cNvSpPr/>
            <p:nvPr/>
          </p:nvSpPr>
          <p:spPr>
            <a:xfrm>
              <a:off x="1965186" y="1419622"/>
              <a:ext cx="251910" cy="251807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defRPr/>
              </a:pPr>
              <a:endParaRPr lang="zh-CN" altLang="en-US" noProof="1"/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A5DACE5F-D018-4F0F-AE65-3854DB096573}"/>
                </a:ext>
              </a:extLst>
            </p:cNvPr>
            <p:cNvSpPr/>
            <p:nvPr/>
          </p:nvSpPr>
          <p:spPr>
            <a:xfrm>
              <a:off x="2087808" y="1553827"/>
              <a:ext cx="179936" cy="179862"/>
            </a:xfrm>
            <a:prstGeom prst="rect">
              <a:avLst/>
            </a:prstGeom>
            <a:solidFill>
              <a:srgbClr val="0E90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defRPr/>
              </a:pPr>
              <a:endParaRPr lang="zh-CN" altLang="en-US" noProof="1"/>
            </a:p>
          </p:txBody>
        </p:sp>
      </p:grpSp>
      <p:sp>
        <p:nvSpPr>
          <p:cNvPr id="75784" name="文本框 3">
            <a:extLst>
              <a:ext uri="{FF2B5EF4-FFF2-40B4-BE49-F238E27FC236}">
                <a16:creationId xmlns:a16="http://schemas.microsoft.com/office/drawing/2014/main" id="{7370CCB0-FB82-4B07-AB48-C03EEFC9EE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187" y="1530619"/>
            <a:ext cx="7921625" cy="224676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en-US" altLang="en-US" sz="1400" dirty="0">
              <a:latin typeface="Arial" panose="020B0604020202020204" pitchFamily="34" charset="0"/>
            </a:endParaRPr>
          </a:p>
          <a:p>
            <a:pPr eaLnBrk="1" hangingPunct="1"/>
            <a:r>
              <a:rPr lang="en-US" altLang="en-US" sz="1400" dirty="0">
                <a:latin typeface="Arial" panose="020B0604020202020204" pitchFamily="34" charset="0"/>
              </a:rPr>
              <a:t>// </a:t>
            </a:r>
            <a:r>
              <a:rPr lang="en-US" altLang="en-US" sz="1400" dirty="0" err="1">
                <a:latin typeface="Arial" panose="020B0604020202020204" pitchFamily="34" charset="0"/>
              </a:rPr>
              <a:t>复写Activity中的方法，当上下文菜单被创建时回调该函数</a:t>
            </a:r>
            <a:endParaRPr lang="en-US" altLang="en-US" sz="1400" dirty="0">
              <a:latin typeface="Arial" panose="020B0604020202020204" pitchFamily="34" charset="0"/>
            </a:endParaRPr>
          </a:p>
          <a:p>
            <a:pPr eaLnBrk="1" hangingPunct="1"/>
            <a:r>
              <a:rPr lang="en-US" altLang="en-US" sz="1400" dirty="0">
                <a:latin typeface="Arial" panose="020B0604020202020204" pitchFamily="34" charset="0"/>
              </a:rPr>
              <a:t>@Override</a:t>
            </a:r>
          </a:p>
          <a:p>
            <a:pPr eaLnBrk="1" hangingPunct="1"/>
            <a:r>
              <a:rPr lang="en-US" altLang="en-US" sz="1400" dirty="0">
                <a:latin typeface="Arial" panose="020B0604020202020204" pitchFamily="34" charset="0"/>
              </a:rPr>
              <a:t>public void </a:t>
            </a:r>
            <a:r>
              <a:rPr lang="en-US" altLang="en-US" sz="1400" dirty="0" err="1">
                <a:solidFill>
                  <a:srgbClr val="FF0000"/>
                </a:solidFill>
                <a:latin typeface="Arial" panose="020B0604020202020204" pitchFamily="34" charset="0"/>
              </a:rPr>
              <a:t>onCreateContextMenu</a:t>
            </a:r>
            <a:r>
              <a:rPr lang="en-US" altLang="en-US" sz="1400" dirty="0">
                <a:latin typeface="Arial" panose="020B0604020202020204" pitchFamily="34" charset="0"/>
              </a:rPr>
              <a:t>(</a:t>
            </a:r>
            <a:r>
              <a:rPr lang="en-US" altLang="en-US" sz="1400" dirty="0" err="1">
                <a:latin typeface="Arial" panose="020B0604020202020204" pitchFamily="34" charset="0"/>
              </a:rPr>
              <a:t>ContextMenu</a:t>
            </a:r>
            <a:r>
              <a:rPr lang="en-US" altLang="en-US" sz="1400" dirty="0">
                <a:latin typeface="Arial" panose="020B0604020202020204" pitchFamily="34" charset="0"/>
              </a:rPr>
              <a:t> menu, View </a:t>
            </a:r>
            <a:r>
              <a:rPr lang="en-US" altLang="en-US" sz="1400" dirty="0" err="1">
                <a:latin typeface="Arial" panose="020B0604020202020204" pitchFamily="34" charset="0"/>
              </a:rPr>
              <a:t>v,ContextMenuInfo</a:t>
            </a:r>
            <a:r>
              <a:rPr lang="en-US" altLang="en-US" sz="1400" dirty="0">
                <a:latin typeface="Arial" panose="020B0604020202020204" pitchFamily="34" charset="0"/>
              </a:rPr>
              <a:t> </a:t>
            </a:r>
            <a:r>
              <a:rPr lang="en-US" altLang="en-US" sz="1400" dirty="0" err="1">
                <a:latin typeface="Arial" panose="020B0604020202020204" pitchFamily="34" charset="0"/>
              </a:rPr>
              <a:t>menuInfo</a:t>
            </a:r>
            <a:r>
              <a:rPr lang="en-US" altLang="en-US" sz="1400" dirty="0">
                <a:latin typeface="Arial" panose="020B0604020202020204" pitchFamily="34" charset="0"/>
              </a:rPr>
              <a:t>) {</a:t>
            </a:r>
          </a:p>
          <a:p>
            <a:pPr eaLnBrk="1" hangingPunct="1"/>
            <a:r>
              <a:rPr lang="en-US" altLang="en-US" sz="1400" dirty="0">
                <a:latin typeface="Arial" panose="020B0604020202020204" pitchFamily="34" charset="0"/>
              </a:rPr>
              <a:t>       	// </a:t>
            </a:r>
            <a:r>
              <a:rPr lang="en-US" altLang="en-US" sz="1400" dirty="0" err="1">
                <a:latin typeface="Arial" panose="020B0604020202020204" pitchFamily="34" charset="0"/>
              </a:rPr>
              <a:t>创建菜单项</a:t>
            </a:r>
            <a:endParaRPr lang="en-US" altLang="en-US" sz="1400" dirty="0">
              <a:latin typeface="Arial" panose="020B0604020202020204" pitchFamily="34" charset="0"/>
            </a:endParaRPr>
          </a:p>
          <a:p>
            <a:pPr eaLnBrk="1" hangingPunct="1"/>
            <a:r>
              <a:rPr lang="en-US" altLang="en-US" sz="1400" dirty="0">
                <a:latin typeface="Arial" panose="020B0604020202020204" pitchFamily="34" charset="0"/>
              </a:rPr>
              <a:t>       	// </a:t>
            </a:r>
            <a:r>
              <a:rPr lang="en-US" altLang="en-US" sz="1400" dirty="0" err="1">
                <a:latin typeface="Arial" panose="020B0604020202020204" pitchFamily="34" charset="0"/>
              </a:rPr>
              <a:t>参数的填写</a:t>
            </a:r>
            <a:endParaRPr lang="en-US" altLang="en-US" sz="1400" dirty="0">
              <a:latin typeface="Arial" panose="020B0604020202020204" pitchFamily="34" charset="0"/>
            </a:endParaRPr>
          </a:p>
          <a:p>
            <a:pPr eaLnBrk="1" hangingPunct="1"/>
            <a:r>
              <a:rPr lang="en-US" altLang="en-US" sz="1400" dirty="0">
                <a:latin typeface="Arial" panose="020B0604020202020204" pitchFamily="34" charset="0"/>
              </a:rPr>
              <a:t>	</a:t>
            </a:r>
            <a:r>
              <a:rPr lang="en-US" altLang="en-US" sz="1400" dirty="0" err="1">
                <a:latin typeface="Arial" panose="020B0604020202020204" pitchFamily="34" charset="0"/>
              </a:rPr>
              <a:t>menu.add</a:t>
            </a:r>
            <a:r>
              <a:rPr lang="en-US" altLang="en-US" sz="1400" dirty="0">
                <a:latin typeface="Arial" panose="020B0604020202020204" pitchFamily="34" charset="0"/>
              </a:rPr>
              <a:t>(1, 0, 0, </a:t>
            </a:r>
            <a:r>
              <a:rPr lang="en-US" altLang="en-US" sz="1400" dirty="0" err="1">
                <a:latin typeface="Arial" panose="020B0604020202020204" pitchFamily="34" charset="0"/>
              </a:rPr>
              <a:t>R.string.reply</a:t>
            </a:r>
            <a:r>
              <a:rPr lang="en-US" altLang="en-US" sz="1400" dirty="0">
                <a:latin typeface="Arial" panose="020B0604020202020204" pitchFamily="34" charset="0"/>
              </a:rPr>
              <a:t>);</a:t>
            </a:r>
          </a:p>
          <a:p>
            <a:pPr eaLnBrk="1" hangingPunct="1"/>
            <a:r>
              <a:rPr lang="en-US" altLang="en-US" sz="1400" dirty="0">
                <a:latin typeface="Arial" panose="020B0604020202020204" pitchFamily="34" charset="0"/>
              </a:rPr>
              <a:t>     	</a:t>
            </a:r>
            <a:r>
              <a:rPr lang="en-US" altLang="en-US" sz="1400" dirty="0" err="1">
                <a:latin typeface="Arial" panose="020B0604020202020204" pitchFamily="34" charset="0"/>
              </a:rPr>
              <a:t>menu.add</a:t>
            </a:r>
            <a:r>
              <a:rPr lang="en-US" altLang="en-US" sz="1400" dirty="0">
                <a:latin typeface="Arial" panose="020B0604020202020204" pitchFamily="34" charset="0"/>
              </a:rPr>
              <a:t>(1, 1, 1, </a:t>
            </a:r>
            <a:r>
              <a:rPr lang="en-US" altLang="en-US" sz="1400" dirty="0" err="1">
                <a:latin typeface="Arial" panose="020B0604020202020204" pitchFamily="34" charset="0"/>
              </a:rPr>
              <a:t>R.string.delete</a:t>
            </a:r>
            <a:r>
              <a:rPr lang="en-US" altLang="en-US" sz="1400" dirty="0">
                <a:latin typeface="Arial" panose="020B0604020202020204" pitchFamily="34" charset="0"/>
              </a:rPr>
              <a:t>);</a:t>
            </a:r>
          </a:p>
          <a:p>
            <a:pPr eaLnBrk="1" hangingPunct="1"/>
            <a:r>
              <a:rPr lang="en-US" altLang="en-US" sz="1400" dirty="0">
                <a:latin typeface="Arial" panose="020B0604020202020204" pitchFamily="34" charset="0"/>
              </a:rPr>
              <a:t>	</a:t>
            </a:r>
            <a:r>
              <a:rPr lang="en-US" altLang="en-US" sz="1400" dirty="0" err="1">
                <a:latin typeface="Arial" panose="020B0604020202020204" pitchFamily="34" charset="0"/>
              </a:rPr>
              <a:t>super.onCreateContextMenu</a:t>
            </a:r>
            <a:r>
              <a:rPr lang="en-US" altLang="en-US" sz="1400" dirty="0">
                <a:latin typeface="Arial" panose="020B0604020202020204" pitchFamily="34" charset="0"/>
              </a:rPr>
              <a:t>(menu, v, </a:t>
            </a:r>
            <a:r>
              <a:rPr lang="en-US" altLang="en-US" sz="1400" dirty="0" err="1">
                <a:latin typeface="Arial" panose="020B0604020202020204" pitchFamily="34" charset="0"/>
              </a:rPr>
              <a:t>menuInfo</a:t>
            </a:r>
            <a:r>
              <a:rPr lang="en-US" altLang="en-US" sz="1400" dirty="0">
                <a:latin typeface="Arial" panose="020B0604020202020204" pitchFamily="34" charset="0"/>
              </a:rPr>
              <a:t>);</a:t>
            </a:r>
          </a:p>
          <a:p>
            <a:pPr eaLnBrk="1" hangingPunct="1"/>
            <a:r>
              <a:rPr lang="en-US" altLang="en-US" sz="1400" dirty="0">
                <a:latin typeface="Arial" panose="020B0604020202020204" pitchFamily="34" charset="0"/>
              </a:rPr>
              <a:t>}</a:t>
            </a:r>
            <a:r>
              <a:rPr lang="en-US" altLang="zh-CN" sz="1400" dirty="0">
                <a:latin typeface="Arial" panose="020B0604020202020204" pitchFamily="34" charset="0"/>
              </a:rPr>
              <a:t> </a:t>
            </a:r>
            <a:endParaRPr lang="zh-CN" altLang="en-US" sz="1400" dirty="0"/>
          </a:p>
        </p:txBody>
      </p:sp>
    </p:spTree>
    <p:custDataLst>
      <p:tags r:id="rId1"/>
    </p:custDataLst>
  </p:cSld>
  <p:clrMapOvr>
    <a:masterClrMapping/>
  </p:clrMapOvr>
  <p:transition spd="slow" advTm="0">
    <p:wip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825" name="组合 16">
            <a:extLst>
              <a:ext uri="{FF2B5EF4-FFF2-40B4-BE49-F238E27FC236}">
                <a16:creationId xmlns:a16="http://schemas.microsoft.com/office/drawing/2014/main" id="{99675516-9885-418B-A0CF-3770A67AD0DC}"/>
              </a:ext>
            </a:extLst>
          </p:cNvPr>
          <p:cNvGrpSpPr>
            <a:grpSpLocks/>
          </p:cNvGrpSpPr>
          <p:nvPr/>
        </p:nvGrpSpPr>
        <p:grpSpPr bwMode="auto">
          <a:xfrm>
            <a:off x="827088" y="819150"/>
            <a:ext cx="7496175" cy="885825"/>
            <a:chOff x="2954339" y="1349947"/>
            <a:chExt cx="7162269" cy="654494"/>
          </a:xfrm>
        </p:grpSpPr>
        <p:sp>
          <p:nvSpPr>
            <p:cNvPr id="77826" name="矩形 17">
              <a:extLst>
                <a:ext uri="{FF2B5EF4-FFF2-40B4-BE49-F238E27FC236}">
                  <a16:creationId xmlns:a16="http://schemas.microsoft.com/office/drawing/2014/main" id="{C36960AF-8772-403F-8E07-BF8BB67B72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54339" y="1694800"/>
              <a:ext cx="7162269" cy="3096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30000"/>
                </a:lnSpc>
              </a:pPr>
              <a:endParaRPr lang="en-US" altLang="zh-CN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7827" name="矩形 18">
              <a:extLst>
                <a:ext uri="{FF2B5EF4-FFF2-40B4-BE49-F238E27FC236}">
                  <a16:creationId xmlns:a16="http://schemas.microsoft.com/office/drawing/2014/main" id="{1990233C-1754-425D-BF44-50AA2E3B64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62834" y="1349947"/>
              <a:ext cx="3698240" cy="2605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en-US" sz="1600">
                  <a:latin typeface="微软雅黑" panose="020B0503020204020204" pitchFamily="34" charset="-122"/>
                  <a:ea typeface="微软雅黑" panose="020B0503020204020204" pitchFamily="34" charset="-122"/>
                </a:rPr>
                <a:t>5.4.1 上下文菜单</a:t>
              </a:r>
            </a:p>
          </p:txBody>
        </p:sp>
      </p:grpSp>
      <p:sp>
        <p:nvSpPr>
          <p:cNvPr id="77828" name="TextBox 108">
            <a:extLst>
              <a:ext uri="{FF2B5EF4-FFF2-40B4-BE49-F238E27FC236}">
                <a16:creationId xmlns:a16="http://schemas.microsoft.com/office/drawing/2014/main" id="{53E2CEE3-01B1-4B23-A231-13662066E0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750" y="268288"/>
            <a:ext cx="1030288" cy="658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5.</a:t>
            </a:r>
            <a:r>
              <a:rPr lang="en-US" altLang="zh-CN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4</a:t>
            </a:r>
            <a:r>
              <a:rPr lang="zh-CN" altLang="en-US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 菜单</a:t>
            </a:r>
          </a:p>
          <a:p>
            <a:pPr eaLnBrk="1" hangingPunct="1"/>
            <a:endParaRPr lang="en-US" altLang="zh-CN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7829" name="组合 29">
            <a:extLst>
              <a:ext uri="{FF2B5EF4-FFF2-40B4-BE49-F238E27FC236}">
                <a16:creationId xmlns:a16="http://schemas.microsoft.com/office/drawing/2014/main" id="{B33A638E-B273-4565-8112-6F368476306B}"/>
              </a:ext>
            </a:extLst>
          </p:cNvPr>
          <p:cNvGrpSpPr>
            <a:grpSpLocks/>
          </p:cNvGrpSpPr>
          <p:nvPr/>
        </p:nvGrpSpPr>
        <p:grpSpPr bwMode="auto">
          <a:xfrm>
            <a:off x="107950" y="244475"/>
            <a:ext cx="360363" cy="360363"/>
            <a:chOff x="1965186" y="1419622"/>
            <a:chExt cx="302558" cy="314067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15CB23DF-6702-4071-940D-16D33911E7A9}"/>
                </a:ext>
              </a:extLst>
            </p:cNvPr>
            <p:cNvSpPr/>
            <p:nvPr/>
          </p:nvSpPr>
          <p:spPr>
            <a:xfrm>
              <a:off x="1965186" y="1419622"/>
              <a:ext cx="251910" cy="251807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defRPr/>
              </a:pPr>
              <a:endParaRPr lang="zh-CN" altLang="en-US" noProof="1"/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20D8F0E8-60B0-4E3C-8F34-F3F44EC68BD5}"/>
                </a:ext>
              </a:extLst>
            </p:cNvPr>
            <p:cNvSpPr/>
            <p:nvPr/>
          </p:nvSpPr>
          <p:spPr>
            <a:xfrm>
              <a:off x="2087808" y="1553827"/>
              <a:ext cx="179936" cy="179862"/>
            </a:xfrm>
            <a:prstGeom prst="rect">
              <a:avLst/>
            </a:prstGeom>
            <a:solidFill>
              <a:srgbClr val="0E90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defRPr/>
              </a:pPr>
              <a:endParaRPr lang="zh-CN" altLang="en-US" noProof="1"/>
            </a:p>
          </p:txBody>
        </p:sp>
      </p:grpSp>
      <p:sp>
        <p:nvSpPr>
          <p:cNvPr id="77832" name="文本框 3">
            <a:extLst>
              <a:ext uri="{FF2B5EF4-FFF2-40B4-BE49-F238E27FC236}">
                <a16:creationId xmlns:a16="http://schemas.microsoft.com/office/drawing/2014/main" id="{23BD71A9-ED6D-4CEA-A96D-7A734DC17F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5979" y="1347665"/>
            <a:ext cx="7270750" cy="34147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en-US" sz="1200" dirty="0">
                <a:latin typeface="Arial" panose="020B0604020202020204" pitchFamily="34" charset="0"/>
              </a:rPr>
              <a:t>// </a:t>
            </a:r>
            <a:r>
              <a:rPr lang="en-US" altLang="en-US" sz="1200" dirty="0" err="1">
                <a:latin typeface="Arial" panose="020B0604020202020204" pitchFamily="34" charset="0"/>
              </a:rPr>
              <a:t>复写Activity中的方法，当上下文菜单某项被选中时回调该函数</a:t>
            </a:r>
            <a:endParaRPr lang="en-US" altLang="en-US" sz="1200" dirty="0">
              <a:latin typeface="Arial" panose="020B0604020202020204" pitchFamily="34" charset="0"/>
            </a:endParaRPr>
          </a:p>
          <a:p>
            <a:pPr eaLnBrk="1" hangingPunct="1"/>
            <a:r>
              <a:rPr lang="en-US" altLang="en-US" sz="1200" dirty="0">
                <a:latin typeface="Arial" panose="020B0604020202020204" pitchFamily="34" charset="0"/>
              </a:rPr>
              <a:t>@Oerride</a:t>
            </a:r>
          </a:p>
          <a:p>
            <a:pPr eaLnBrk="1" hangingPunct="1"/>
            <a:r>
              <a:rPr lang="en-US" altLang="en-US" sz="1200" dirty="0">
                <a:latin typeface="Arial" panose="020B0604020202020204" pitchFamily="34" charset="0"/>
              </a:rPr>
              <a:t>public </a:t>
            </a:r>
            <a:r>
              <a:rPr lang="en-US" altLang="en-US" sz="1200" dirty="0" err="1">
                <a:latin typeface="Arial" panose="020B0604020202020204" pitchFamily="34" charset="0"/>
              </a:rPr>
              <a:t>boolean</a:t>
            </a:r>
            <a:r>
              <a:rPr lang="en-US" altLang="en-US" sz="1200" dirty="0">
                <a:latin typeface="Arial" panose="020B0604020202020204" pitchFamily="34" charset="0"/>
              </a:rPr>
              <a:t> </a:t>
            </a:r>
            <a:r>
              <a:rPr lang="en-US" altLang="en-US" sz="1200" dirty="0" err="1">
                <a:highlight>
                  <a:srgbClr val="FFFF00"/>
                </a:highlight>
                <a:latin typeface="Arial" panose="020B0604020202020204" pitchFamily="34" charset="0"/>
              </a:rPr>
              <a:t>onContextItemSelected</a:t>
            </a:r>
            <a:r>
              <a:rPr lang="en-US" altLang="en-US" sz="1200" dirty="0">
                <a:latin typeface="Arial" panose="020B0604020202020204" pitchFamily="34" charset="0"/>
              </a:rPr>
              <a:t>(</a:t>
            </a:r>
            <a:r>
              <a:rPr lang="en-US" altLang="en-US" sz="1200" dirty="0" err="1">
                <a:latin typeface="Arial" panose="020B0604020202020204" pitchFamily="34" charset="0"/>
              </a:rPr>
              <a:t>MenuItem</a:t>
            </a:r>
            <a:r>
              <a:rPr lang="en-US" altLang="en-US" sz="1200" dirty="0">
                <a:latin typeface="Arial" panose="020B0604020202020204" pitchFamily="34" charset="0"/>
              </a:rPr>
              <a:t> item) {</a:t>
            </a:r>
          </a:p>
          <a:p>
            <a:pPr eaLnBrk="1" hangingPunct="1"/>
            <a:r>
              <a:rPr lang="en-US" altLang="en-US" sz="1200" dirty="0">
                <a:latin typeface="Arial" panose="020B0604020202020204" pitchFamily="34" charset="0"/>
              </a:rPr>
              <a:t>      // </a:t>
            </a:r>
            <a:r>
              <a:rPr lang="en-US" altLang="en-US" sz="1200" dirty="0" err="1">
                <a:latin typeface="Arial" panose="020B0604020202020204" pitchFamily="34" charset="0"/>
              </a:rPr>
              <a:t>获得上下文菜单的相关信息</a:t>
            </a:r>
            <a:endParaRPr lang="en-US" altLang="en-US" sz="1200" dirty="0">
              <a:latin typeface="Arial" panose="020B0604020202020204" pitchFamily="34" charset="0"/>
            </a:endParaRPr>
          </a:p>
          <a:p>
            <a:pPr eaLnBrk="1" hangingPunct="1"/>
            <a:r>
              <a:rPr lang="en-US" altLang="en-US" sz="1200" dirty="0">
                <a:latin typeface="Arial" panose="020B0604020202020204" pitchFamily="34" charset="0"/>
              </a:rPr>
              <a:t>      </a:t>
            </a:r>
            <a:r>
              <a:rPr lang="en-US" altLang="en-US" sz="1200" dirty="0" err="1">
                <a:latin typeface="Arial" panose="020B0604020202020204" pitchFamily="34" charset="0"/>
              </a:rPr>
              <a:t>AdapterView.AdapterContextMenuInfo</a:t>
            </a:r>
            <a:r>
              <a:rPr lang="en-US" altLang="en-US" sz="1200" dirty="0">
                <a:latin typeface="Arial" panose="020B0604020202020204" pitchFamily="34" charset="0"/>
              </a:rPr>
              <a:t> </a:t>
            </a:r>
            <a:r>
              <a:rPr lang="en-US" altLang="en-US" sz="1200" dirty="0" err="1">
                <a:latin typeface="Arial" panose="020B0604020202020204" pitchFamily="34" charset="0"/>
              </a:rPr>
              <a:t>menuInfo</a:t>
            </a:r>
            <a:r>
              <a:rPr lang="en-US" altLang="en-US" sz="1200" dirty="0">
                <a:latin typeface="Arial" panose="020B0604020202020204" pitchFamily="34" charset="0"/>
              </a:rPr>
              <a:t>;</a:t>
            </a:r>
          </a:p>
          <a:p>
            <a:pPr eaLnBrk="1" hangingPunct="1"/>
            <a:r>
              <a:rPr lang="en-US" altLang="en-US" sz="1200" dirty="0">
                <a:latin typeface="Arial" panose="020B0604020202020204" pitchFamily="34" charset="0"/>
              </a:rPr>
              <a:t>      </a:t>
            </a:r>
            <a:r>
              <a:rPr lang="en-US" altLang="en-US" sz="1200" dirty="0" err="1">
                <a:latin typeface="Arial" panose="020B0604020202020204" pitchFamily="34" charset="0"/>
              </a:rPr>
              <a:t>menuInfo</a:t>
            </a:r>
            <a:r>
              <a:rPr lang="en-US" altLang="en-US" sz="1200" dirty="0">
                <a:latin typeface="Arial" panose="020B0604020202020204" pitchFamily="34" charset="0"/>
              </a:rPr>
              <a:t> = (</a:t>
            </a:r>
            <a:r>
              <a:rPr lang="en-US" altLang="en-US" sz="1200" dirty="0" err="1">
                <a:latin typeface="Arial" panose="020B0604020202020204" pitchFamily="34" charset="0"/>
              </a:rPr>
              <a:t>AdapterView.AdapterContextMenuInfo</a:t>
            </a:r>
            <a:r>
              <a:rPr lang="en-US" altLang="en-US" sz="1200" dirty="0">
                <a:latin typeface="Arial" panose="020B0604020202020204" pitchFamily="34" charset="0"/>
              </a:rPr>
              <a:t>) </a:t>
            </a:r>
            <a:r>
              <a:rPr lang="en-US" altLang="en-US" sz="1200" dirty="0" err="1">
                <a:latin typeface="Arial" panose="020B0604020202020204" pitchFamily="34" charset="0"/>
              </a:rPr>
              <a:t>item.getMenuInfo</a:t>
            </a:r>
            <a:r>
              <a:rPr lang="en-US" altLang="en-US" sz="1200" dirty="0">
                <a:latin typeface="Arial" panose="020B0604020202020204" pitchFamily="34" charset="0"/>
              </a:rPr>
              <a:t>();</a:t>
            </a:r>
          </a:p>
          <a:p>
            <a:pPr eaLnBrk="1" hangingPunct="1"/>
            <a:r>
              <a:rPr lang="en-US" altLang="en-US" sz="1200" dirty="0">
                <a:latin typeface="Arial" panose="020B0604020202020204" pitchFamily="34" charset="0"/>
              </a:rPr>
              <a:t>      // </a:t>
            </a:r>
            <a:r>
              <a:rPr lang="en-US" altLang="en-US" sz="1200" dirty="0" err="1">
                <a:latin typeface="Arial" panose="020B0604020202020204" pitchFamily="34" charset="0"/>
              </a:rPr>
              <a:t>对选项点击事件的回调</a:t>
            </a:r>
            <a:endParaRPr lang="en-US" altLang="en-US" sz="1200" dirty="0">
              <a:latin typeface="Arial" panose="020B0604020202020204" pitchFamily="34" charset="0"/>
            </a:endParaRPr>
          </a:p>
          <a:p>
            <a:pPr eaLnBrk="1" hangingPunct="1"/>
            <a:r>
              <a:rPr lang="en-US" altLang="en-US" sz="1200" dirty="0">
                <a:latin typeface="Arial" panose="020B0604020202020204" pitchFamily="34" charset="0"/>
              </a:rPr>
              <a:t>      switch (</a:t>
            </a:r>
            <a:r>
              <a:rPr lang="en-US" altLang="en-US" sz="1200" dirty="0" err="1">
                <a:latin typeface="Arial" panose="020B0604020202020204" pitchFamily="34" charset="0"/>
              </a:rPr>
              <a:t>item.getItemId</a:t>
            </a:r>
            <a:r>
              <a:rPr lang="en-US" altLang="en-US" sz="1200" dirty="0">
                <a:latin typeface="Arial" panose="020B0604020202020204" pitchFamily="34" charset="0"/>
              </a:rPr>
              <a:t>()) {</a:t>
            </a:r>
          </a:p>
          <a:p>
            <a:pPr eaLnBrk="1" hangingPunct="1"/>
            <a:r>
              <a:rPr lang="en-US" altLang="en-US" sz="1200" dirty="0">
                <a:latin typeface="Arial" panose="020B0604020202020204" pitchFamily="34" charset="0"/>
              </a:rPr>
              <a:t>	case 0:</a:t>
            </a:r>
          </a:p>
          <a:p>
            <a:pPr eaLnBrk="1" hangingPunct="1"/>
            <a:r>
              <a:rPr lang="en-US" altLang="en-US" sz="1200" dirty="0">
                <a:latin typeface="Arial" panose="020B0604020202020204" pitchFamily="34" charset="0"/>
              </a:rPr>
              <a:t>		</a:t>
            </a:r>
            <a:r>
              <a:rPr lang="en-US" altLang="en-US" sz="1200" dirty="0" err="1">
                <a:latin typeface="Arial" panose="020B0604020202020204" pitchFamily="34" charset="0"/>
              </a:rPr>
              <a:t>replyLetter</a:t>
            </a:r>
            <a:r>
              <a:rPr lang="en-US" altLang="en-US" sz="1200" dirty="0">
                <a:latin typeface="Arial" panose="020B0604020202020204" pitchFamily="34" charset="0"/>
              </a:rPr>
              <a:t>(</a:t>
            </a:r>
            <a:r>
              <a:rPr lang="en-US" altLang="en-US" sz="1200" dirty="0" err="1">
                <a:latin typeface="Arial" panose="020B0604020202020204" pitchFamily="34" charset="0"/>
              </a:rPr>
              <a:t>menuInfo.position</a:t>
            </a:r>
            <a:r>
              <a:rPr lang="en-US" altLang="en-US" sz="1200" dirty="0">
                <a:latin typeface="Arial" panose="020B0604020202020204" pitchFamily="34" charset="0"/>
              </a:rPr>
              <a:t>);</a:t>
            </a:r>
          </a:p>
          <a:p>
            <a:pPr eaLnBrk="1" hangingPunct="1"/>
            <a:r>
              <a:rPr lang="en-US" altLang="en-US" sz="1200" dirty="0">
                <a:latin typeface="Arial" panose="020B0604020202020204" pitchFamily="34" charset="0"/>
              </a:rPr>
              <a:t>		break;</a:t>
            </a:r>
          </a:p>
          <a:p>
            <a:pPr eaLnBrk="1" hangingPunct="1"/>
            <a:r>
              <a:rPr lang="en-US" altLang="en-US" sz="1200" dirty="0">
                <a:latin typeface="Arial" panose="020B0604020202020204" pitchFamily="34" charset="0"/>
              </a:rPr>
              <a:t>      	case 1:</a:t>
            </a:r>
          </a:p>
          <a:p>
            <a:pPr eaLnBrk="1" hangingPunct="1"/>
            <a:r>
              <a:rPr lang="en-US" altLang="en-US" sz="1200" dirty="0">
                <a:latin typeface="Arial" panose="020B0604020202020204" pitchFamily="34" charset="0"/>
              </a:rPr>
              <a:t>        		</a:t>
            </a:r>
            <a:r>
              <a:rPr lang="en-US" altLang="en-US" sz="1200" dirty="0" err="1">
                <a:latin typeface="Arial" panose="020B0604020202020204" pitchFamily="34" charset="0"/>
              </a:rPr>
              <a:t>deleteLetter</a:t>
            </a:r>
            <a:r>
              <a:rPr lang="en-US" altLang="en-US" sz="1200" dirty="0">
                <a:latin typeface="Arial" panose="020B0604020202020204" pitchFamily="34" charset="0"/>
              </a:rPr>
              <a:t>(</a:t>
            </a:r>
            <a:r>
              <a:rPr lang="en-US" altLang="en-US" sz="1200" dirty="0" err="1">
                <a:latin typeface="Arial" panose="020B0604020202020204" pitchFamily="34" charset="0"/>
              </a:rPr>
              <a:t>menuInfo.position</a:t>
            </a:r>
            <a:r>
              <a:rPr lang="en-US" altLang="en-US" sz="1200" dirty="0">
                <a:latin typeface="Arial" panose="020B0604020202020204" pitchFamily="34" charset="0"/>
              </a:rPr>
              <a:t>);</a:t>
            </a:r>
          </a:p>
          <a:p>
            <a:pPr eaLnBrk="1" hangingPunct="1"/>
            <a:r>
              <a:rPr lang="en-US" altLang="en-US" sz="1200" dirty="0">
                <a:latin typeface="Arial" panose="020B0604020202020204" pitchFamily="34" charset="0"/>
              </a:rPr>
              <a:t>	default:</a:t>
            </a:r>
          </a:p>
          <a:p>
            <a:pPr eaLnBrk="1" hangingPunct="1"/>
            <a:r>
              <a:rPr lang="en-US" altLang="en-US" sz="1200" dirty="0">
                <a:latin typeface="Arial" panose="020B0604020202020204" pitchFamily="34" charset="0"/>
              </a:rPr>
              <a:t>		break;</a:t>
            </a:r>
          </a:p>
          <a:p>
            <a:pPr eaLnBrk="1" hangingPunct="1"/>
            <a:r>
              <a:rPr lang="en-US" altLang="en-US" sz="1200" dirty="0">
                <a:latin typeface="Arial" panose="020B0604020202020204" pitchFamily="34" charset="0"/>
              </a:rPr>
              <a:t>	  }</a:t>
            </a:r>
          </a:p>
          <a:p>
            <a:pPr eaLnBrk="1" hangingPunct="1"/>
            <a:r>
              <a:rPr lang="en-US" altLang="en-US" sz="1200" dirty="0">
                <a:latin typeface="Arial" panose="020B0604020202020204" pitchFamily="34" charset="0"/>
              </a:rPr>
              <a:t>    return </a:t>
            </a:r>
            <a:r>
              <a:rPr lang="en-US" altLang="en-US" sz="1200" dirty="0" err="1">
                <a:latin typeface="Arial" panose="020B0604020202020204" pitchFamily="34" charset="0"/>
              </a:rPr>
              <a:t>super.onContextItemSelected</a:t>
            </a:r>
            <a:r>
              <a:rPr lang="en-US" altLang="en-US" sz="1200" dirty="0">
                <a:latin typeface="Arial" panose="020B0604020202020204" pitchFamily="34" charset="0"/>
              </a:rPr>
              <a:t>(item);</a:t>
            </a:r>
          </a:p>
          <a:p>
            <a:pPr eaLnBrk="1" hangingPunct="1"/>
            <a:r>
              <a:rPr lang="en-US" altLang="en-US" sz="1200" dirty="0">
                <a:latin typeface="Arial" panose="020B0604020202020204" pitchFamily="34" charset="0"/>
              </a:rPr>
              <a:t>}</a:t>
            </a:r>
            <a:endParaRPr lang="zh-CN" altLang="en-US" sz="1200" dirty="0"/>
          </a:p>
        </p:txBody>
      </p:sp>
    </p:spTree>
    <p:custDataLst>
      <p:tags r:id="rId1"/>
    </p:custDataLst>
  </p:cSld>
  <p:clrMapOvr>
    <a:masterClrMapping/>
  </p:clrMapOvr>
  <p:transition spd="slow" advTm="0">
    <p:wip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873" name="组合 16">
            <a:extLst>
              <a:ext uri="{FF2B5EF4-FFF2-40B4-BE49-F238E27FC236}">
                <a16:creationId xmlns:a16="http://schemas.microsoft.com/office/drawing/2014/main" id="{E40A2ECF-43C0-4F0E-8166-0E19A1B42AC4}"/>
              </a:ext>
            </a:extLst>
          </p:cNvPr>
          <p:cNvGrpSpPr>
            <a:grpSpLocks/>
          </p:cNvGrpSpPr>
          <p:nvPr/>
        </p:nvGrpSpPr>
        <p:grpSpPr bwMode="auto">
          <a:xfrm>
            <a:off x="827088" y="819150"/>
            <a:ext cx="7496175" cy="885825"/>
            <a:chOff x="2954339" y="1349947"/>
            <a:chExt cx="7162269" cy="654494"/>
          </a:xfrm>
        </p:grpSpPr>
        <p:sp>
          <p:nvSpPr>
            <p:cNvPr id="79874" name="矩形 17">
              <a:extLst>
                <a:ext uri="{FF2B5EF4-FFF2-40B4-BE49-F238E27FC236}">
                  <a16:creationId xmlns:a16="http://schemas.microsoft.com/office/drawing/2014/main" id="{6C5CB313-0C67-4387-BF8F-0B28FE58C9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54339" y="1694800"/>
              <a:ext cx="7162269" cy="3096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30000"/>
                </a:lnSpc>
              </a:pPr>
              <a:endParaRPr lang="en-US" altLang="zh-CN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9875" name="矩形 18">
              <a:extLst>
                <a:ext uri="{FF2B5EF4-FFF2-40B4-BE49-F238E27FC236}">
                  <a16:creationId xmlns:a16="http://schemas.microsoft.com/office/drawing/2014/main" id="{0B5FFBE4-BDDE-4D9B-A744-BF28F9764D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62834" y="1349947"/>
              <a:ext cx="3698240" cy="2605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en-US" sz="1600">
                  <a:latin typeface="微软雅黑" panose="020B0503020204020204" pitchFamily="34" charset="-122"/>
                  <a:ea typeface="微软雅黑" panose="020B0503020204020204" pitchFamily="34" charset="-122"/>
                </a:rPr>
                <a:t>5.4.2 选项菜单</a:t>
              </a:r>
            </a:p>
          </p:txBody>
        </p:sp>
      </p:grpSp>
      <p:sp>
        <p:nvSpPr>
          <p:cNvPr id="79876" name="TextBox 108">
            <a:extLst>
              <a:ext uri="{FF2B5EF4-FFF2-40B4-BE49-F238E27FC236}">
                <a16:creationId xmlns:a16="http://schemas.microsoft.com/office/drawing/2014/main" id="{F2ADF082-81A7-4417-90A9-C9BCC2BD5A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750" y="268288"/>
            <a:ext cx="1030288" cy="658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5.</a:t>
            </a:r>
            <a:r>
              <a:rPr lang="en-US" altLang="zh-CN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4</a:t>
            </a:r>
            <a:r>
              <a:rPr lang="zh-CN" altLang="en-US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 菜单</a:t>
            </a:r>
          </a:p>
          <a:p>
            <a:pPr eaLnBrk="1" hangingPunct="1"/>
            <a:endParaRPr lang="en-US" altLang="zh-CN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9877" name="组合 29">
            <a:extLst>
              <a:ext uri="{FF2B5EF4-FFF2-40B4-BE49-F238E27FC236}">
                <a16:creationId xmlns:a16="http://schemas.microsoft.com/office/drawing/2014/main" id="{AF45DC8D-ECCB-4107-B9E0-4FB64D1FA0DD}"/>
              </a:ext>
            </a:extLst>
          </p:cNvPr>
          <p:cNvGrpSpPr>
            <a:grpSpLocks/>
          </p:cNvGrpSpPr>
          <p:nvPr/>
        </p:nvGrpSpPr>
        <p:grpSpPr bwMode="auto">
          <a:xfrm>
            <a:off x="107950" y="244475"/>
            <a:ext cx="360363" cy="360363"/>
            <a:chOff x="1965186" y="1419622"/>
            <a:chExt cx="302558" cy="314067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D668897F-5919-42EF-B10E-139B1467D116}"/>
                </a:ext>
              </a:extLst>
            </p:cNvPr>
            <p:cNvSpPr/>
            <p:nvPr/>
          </p:nvSpPr>
          <p:spPr>
            <a:xfrm>
              <a:off x="1965186" y="1419622"/>
              <a:ext cx="251910" cy="251807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defRPr/>
              </a:pPr>
              <a:endParaRPr lang="zh-CN" altLang="en-US" noProof="1"/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04824253-E6FC-480A-BA11-C7923956552C}"/>
                </a:ext>
              </a:extLst>
            </p:cNvPr>
            <p:cNvSpPr/>
            <p:nvPr/>
          </p:nvSpPr>
          <p:spPr>
            <a:xfrm>
              <a:off x="2087808" y="1553827"/>
              <a:ext cx="179936" cy="179862"/>
            </a:xfrm>
            <a:prstGeom prst="rect">
              <a:avLst/>
            </a:prstGeom>
            <a:solidFill>
              <a:srgbClr val="0E90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defRPr/>
              </a:pPr>
              <a:endParaRPr lang="zh-CN" altLang="en-US" noProof="1"/>
            </a:p>
          </p:txBody>
        </p:sp>
      </p:grpSp>
      <p:sp>
        <p:nvSpPr>
          <p:cNvPr id="79880" name="文本框 1">
            <a:extLst>
              <a:ext uri="{FF2B5EF4-FFF2-40B4-BE49-F238E27FC236}">
                <a16:creationId xmlns:a16="http://schemas.microsoft.com/office/drawing/2014/main" id="{2A5E3123-950E-41DF-B0DB-687354A493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725" y="1285891"/>
            <a:ext cx="5749925" cy="264078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1400" dirty="0"/>
              <a:t>当</a:t>
            </a:r>
            <a:r>
              <a:rPr lang="en-US" altLang="zh-CN" sz="1400" dirty="0"/>
              <a:t>Activity</a:t>
            </a:r>
            <a:r>
              <a:rPr lang="zh-CN" altLang="en-US" sz="1400" dirty="0"/>
              <a:t>在前台运行时，如果用户</a:t>
            </a:r>
            <a:r>
              <a:rPr lang="zh-CN" altLang="en-US" sz="1400" b="1" dirty="0">
                <a:solidFill>
                  <a:srgbClr val="FF0000"/>
                </a:solidFill>
              </a:rPr>
              <a:t>按下手机上的</a:t>
            </a:r>
            <a:r>
              <a:rPr lang="en-US" altLang="zh-CN" sz="1400" b="1" dirty="0">
                <a:solidFill>
                  <a:srgbClr val="FF0000"/>
                </a:solidFill>
              </a:rPr>
              <a:t>Menu</a:t>
            </a:r>
            <a:r>
              <a:rPr lang="zh-CN" altLang="en-US" sz="1400" b="1" dirty="0">
                <a:solidFill>
                  <a:srgbClr val="FF0000"/>
                </a:solidFill>
              </a:rPr>
              <a:t>键</a:t>
            </a:r>
            <a:r>
              <a:rPr lang="zh-CN" altLang="en-US" sz="1400" dirty="0"/>
              <a:t>，此时就会在屏幕底端弹出相应的选项菜单。这个功能需要开发人员编程来实现。</a:t>
            </a:r>
          </a:p>
          <a:p>
            <a:pPr eaLnBrk="1" hangingPunct="1">
              <a:lnSpc>
                <a:spcPct val="150000"/>
              </a:lnSpc>
            </a:pPr>
            <a:endParaRPr lang="zh-CN" altLang="en-US" sz="1400" dirty="0"/>
          </a:p>
          <a:p>
            <a:pPr eaLnBrk="1" hangingPunct="1">
              <a:lnSpc>
                <a:spcPct val="150000"/>
              </a:lnSpc>
            </a:pPr>
            <a:r>
              <a:rPr lang="zh-CN" altLang="en-US" sz="1400" dirty="0"/>
              <a:t>对于携带图标的选项菜单，每次最多只能显示</a:t>
            </a:r>
            <a:r>
              <a:rPr lang="en-US" altLang="zh-CN" sz="1400" dirty="0"/>
              <a:t>6</a:t>
            </a:r>
            <a:r>
              <a:rPr lang="zh-CN" altLang="en-US" sz="1400" dirty="0"/>
              <a:t>个，当菜单选项多于</a:t>
            </a:r>
            <a:r>
              <a:rPr lang="en-US" altLang="zh-CN" sz="1400" dirty="0"/>
              <a:t>6</a:t>
            </a:r>
            <a:r>
              <a:rPr lang="zh-CN" altLang="en-US" sz="1400" dirty="0"/>
              <a:t>个时，将只显示前</a:t>
            </a:r>
            <a:r>
              <a:rPr lang="en-US" altLang="zh-CN" sz="1400" dirty="0"/>
              <a:t>5</a:t>
            </a:r>
            <a:r>
              <a:rPr lang="zh-CN" altLang="en-US" sz="1400" dirty="0"/>
              <a:t>个和一个扩展菜单选项，点击扩展菜单选项将会弹出其余的菜单项。</a:t>
            </a:r>
          </a:p>
          <a:p>
            <a:pPr eaLnBrk="1" hangingPunct="1">
              <a:lnSpc>
                <a:spcPct val="150000"/>
              </a:lnSpc>
            </a:pPr>
            <a:endParaRPr lang="zh-CN" altLang="en-US" sz="1400" dirty="0"/>
          </a:p>
          <a:p>
            <a:pPr eaLnBrk="1" hangingPunct="1">
              <a:lnSpc>
                <a:spcPct val="150000"/>
              </a:lnSpc>
            </a:pPr>
            <a:r>
              <a:rPr lang="zh-CN" altLang="en-US" sz="1400" dirty="0"/>
              <a:t>扩展菜单项中将不会显示图标，但是可以显示单选框和复选框。</a:t>
            </a:r>
          </a:p>
        </p:txBody>
      </p:sp>
      <p:pic>
        <p:nvPicPr>
          <p:cNvPr id="79881" name="图片 2">
            <a:extLst>
              <a:ext uri="{FF2B5EF4-FFF2-40B4-BE49-F238E27FC236}">
                <a16:creationId xmlns:a16="http://schemas.microsoft.com/office/drawing/2014/main" id="{2A6ED65E-E126-4703-9018-5AC66DA577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135" y="1279254"/>
            <a:ext cx="2428875" cy="3219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</p:cSld>
  <p:clrMapOvr>
    <a:masterClrMapping/>
  </p:clrMapOvr>
  <p:transition spd="slow" advTm="0">
    <p:wip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921" name="组合 16">
            <a:extLst>
              <a:ext uri="{FF2B5EF4-FFF2-40B4-BE49-F238E27FC236}">
                <a16:creationId xmlns:a16="http://schemas.microsoft.com/office/drawing/2014/main" id="{DC104454-EC66-48B1-A8A1-CFDBD447F26C}"/>
              </a:ext>
            </a:extLst>
          </p:cNvPr>
          <p:cNvGrpSpPr>
            <a:grpSpLocks/>
          </p:cNvGrpSpPr>
          <p:nvPr/>
        </p:nvGrpSpPr>
        <p:grpSpPr bwMode="auto">
          <a:xfrm>
            <a:off x="827088" y="819150"/>
            <a:ext cx="7496175" cy="885825"/>
            <a:chOff x="2954339" y="1349947"/>
            <a:chExt cx="7162269" cy="654494"/>
          </a:xfrm>
        </p:grpSpPr>
        <p:sp>
          <p:nvSpPr>
            <p:cNvPr id="81922" name="矩形 17">
              <a:extLst>
                <a:ext uri="{FF2B5EF4-FFF2-40B4-BE49-F238E27FC236}">
                  <a16:creationId xmlns:a16="http://schemas.microsoft.com/office/drawing/2014/main" id="{44AEECDF-4533-4D25-8E27-CCF39B2949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54339" y="1694800"/>
              <a:ext cx="7162269" cy="3096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30000"/>
                </a:lnSpc>
              </a:pPr>
              <a:endParaRPr lang="en-US" altLang="zh-CN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1923" name="矩形 18">
              <a:extLst>
                <a:ext uri="{FF2B5EF4-FFF2-40B4-BE49-F238E27FC236}">
                  <a16:creationId xmlns:a16="http://schemas.microsoft.com/office/drawing/2014/main" id="{67AF13AD-B819-40B9-B773-F19BEA421B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62834" y="1349947"/>
              <a:ext cx="3698240" cy="2605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en-US" sz="1600">
                  <a:latin typeface="微软雅黑" panose="020B0503020204020204" pitchFamily="34" charset="-122"/>
                  <a:ea typeface="微软雅黑" panose="020B0503020204020204" pitchFamily="34" charset="-122"/>
                </a:rPr>
                <a:t>5.4.2 选项菜单</a:t>
              </a:r>
            </a:p>
          </p:txBody>
        </p:sp>
      </p:grpSp>
      <p:sp>
        <p:nvSpPr>
          <p:cNvPr id="81924" name="TextBox 108">
            <a:extLst>
              <a:ext uri="{FF2B5EF4-FFF2-40B4-BE49-F238E27FC236}">
                <a16:creationId xmlns:a16="http://schemas.microsoft.com/office/drawing/2014/main" id="{0ED5544F-8A67-4555-B250-193364DE46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750" y="268288"/>
            <a:ext cx="1030288" cy="658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5.</a:t>
            </a:r>
            <a:r>
              <a:rPr lang="en-US" altLang="zh-CN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4</a:t>
            </a:r>
            <a:r>
              <a:rPr lang="zh-CN" altLang="en-US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 菜单</a:t>
            </a:r>
          </a:p>
          <a:p>
            <a:pPr eaLnBrk="1" hangingPunct="1"/>
            <a:endParaRPr lang="en-US" altLang="zh-CN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81925" name="组合 29">
            <a:extLst>
              <a:ext uri="{FF2B5EF4-FFF2-40B4-BE49-F238E27FC236}">
                <a16:creationId xmlns:a16="http://schemas.microsoft.com/office/drawing/2014/main" id="{FB11CEC9-9A5D-4492-AD5B-E37B3630F55D}"/>
              </a:ext>
            </a:extLst>
          </p:cNvPr>
          <p:cNvGrpSpPr>
            <a:grpSpLocks/>
          </p:cNvGrpSpPr>
          <p:nvPr/>
        </p:nvGrpSpPr>
        <p:grpSpPr bwMode="auto">
          <a:xfrm>
            <a:off x="107950" y="244475"/>
            <a:ext cx="360363" cy="360363"/>
            <a:chOff x="1965186" y="1419622"/>
            <a:chExt cx="302558" cy="314067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68433846-E9EC-48A3-AE0C-53E3C088BDB0}"/>
                </a:ext>
              </a:extLst>
            </p:cNvPr>
            <p:cNvSpPr/>
            <p:nvPr/>
          </p:nvSpPr>
          <p:spPr>
            <a:xfrm>
              <a:off x="1965186" y="1419622"/>
              <a:ext cx="251910" cy="251807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defRPr/>
              </a:pPr>
              <a:endParaRPr lang="zh-CN" altLang="en-US" noProof="1"/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88704B3D-F4EC-46ED-B956-34901FF49732}"/>
                </a:ext>
              </a:extLst>
            </p:cNvPr>
            <p:cNvSpPr/>
            <p:nvPr/>
          </p:nvSpPr>
          <p:spPr>
            <a:xfrm>
              <a:off x="2087808" y="1553827"/>
              <a:ext cx="179936" cy="179862"/>
            </a:xfrm>
            <a:prstGeom prst="rect">
              <a:avLst/>
            </a:prstGeom>
            <a:solidFill>
              <a:srgbClr val="0E90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defRPr/>
              </a:pPr>
              <a:endParaRPr lang="zh-CN" altLang="en-US" noProof="1"/>
            </a:p>
          </p:txBody>
        </p:sp>
      </p:grpSp>
      <p:sp>
        <p:nvSpPr>
          <p:cNvPr id="81928" name="文本框 1">
            <a:extLst>
              <a:ext uri="{FF2B5EF4-FFF2-40B4-BE49-F238E27FC236}">
                <a16:creationId xmlns:a16="http://schemas.microsoft.com/office/drawing/2014/main" id="{8234547A-456E-476D-BBC7-942400BCCB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1075" y="1481138"/>
            <a:ext cx="7188200" cy="203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1400" dirty="0">
                <a:sym typeface="宋体" panose="02010600030101010101" pitchFamily="2" charset="-122"/>
              </a:rPr>
              <a:t>使用步骤如下：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en-US" sz="1400" dirty="0">
                <a:sym typeface="宋体" panose="02010600030101010101" pitchFamily="2" charset="-122"/>
              </a:rPr>
              <a:t>（1）在Activity中复写</a:t>
            </a:r>
            <a:r>
              <a:rPr lang="zh-CN" altLang="en-US" sz="1400" dirty="0">
                <a:solidFill>
                  <a:srgbClr val="FF0000"/>
                </a:solidFill>
                <a:sym typeface="宋体" panose="02010600030101010101" pitchFamily="2" charset="-122"/>
              </a:rPr>
              <a:t>onCreateOptionsMenu</a:t>
            </a:r>
            <a:r>
              <a:rPr lang="zh-CN" altLang="en-US" sz="1400" dirty="0">
                <a:sym typeface="宋体" panose="02010600030101010101" pitchFamily="2" charset="-122"/>
              </a:rPr>
              <a:t>(...)和</a:t>
            </a:r>
            <a:r>
              <a:rPr lang="zh-CN" altLang="en-US" sz="1400" dirty="0">
                <a:highlight>
                  <a:srgbClr val="FFFF00"/>
                </a:highlight>
                <a:sym typeface="宋体" panose="02010600030101010101" pitchFamily="2" charset="-122"/>
              </a:rPr>
              <a:t>onOptionsItemSelected</a:t>
            </a:r>
            <a:r>
              <a:rPr lang="zh-CN" altLang="en-US" sz="1400" dirty="0">
                <a:sym typeface="宋体" panose="02010600030101010101" pitchFamily="2" charset="-122"/>
              </a:rPr>
              <a:t>(...)方法；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en-US" sz="1400" dirty="0">
                <a:sym typeface="宋体" panose="02010600030101010101" pitchFamily="2" charset="-122"/>
              </a:rPr>
              <a:t>（2）在</a:t>
            </a:r>
            <a:r>
              <a:rPr lang="zh-CN" altLang="en-US" sz="1400" dirty="0">
                <a:solidFill>
                  <a:srgbClr val="FF0000"/>
                </a:solidFill>
                <a:sym typeface="宋体" panose="02010600030101010101" pitchFamily="2" charset="-122"/>
              </a:rPr>
              <a:t>onCreateOptionsMenu</a:t>
            </a:r>
            <a:r>
              <a:rPr lang="zh-CN" altLang="en-US" sz="1400" dirty="0">
                <a:sym typeface="宋体" panose="02010600030101010101" pitchFamily="2" charset="-122"/>
              </a:rPr>
              <a:t>(Menu menu)中添加菜单选项，有两种方式：a、调用menu.add(...)，b、从布局文件中添加，在res下新建menu文件夹，创建menu文件，填写相应的选项；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en-US" sz="1400" dirty="0">
                <a:sym typeface="宋体" panose="02010600030101010101" pitchFamily="2" charset="-122"/>
              </a:rPr>
              <a:t>（3）在</a:t>
            </a:r>
            <a:r>
              <a:rPr lang="zh-CN" altLang="en-US" sz="1400" dirty="0">
                <a:highlight>
                  <a:srgbClr val="FFFF00"/>
                </a:highlight>
                <a:sym typeface="宋体" panose="02010600030101010101" pitchFamily="2" charset="-122"/>
              </a:rPr>
              <a:t>onOptionsItemSelected</a:t>
            </a:r>
            <a:r>
              <a:rPr lang="zh-CN" altLang="en-US" sz="1400" dirty="0">
                <a:sym typeface="宋体" panose="02010600030101010101" pitchFamily="2" charset="-122"/>
              </a:rPr>
              <a:t>(...)通过设置菜单的id来实现菜单子项的监听。</a:t>
            </a:r>
          </a:p>
        </p:txBody>
      </p:sp>
    </p:spTree>
    <p:custDataLst>
      <p:tags r:id="rId1"/>
    </p:custDataLst>
  </p:cSld>
  <p:clrMapOvr>
    <a:masterClrMapping/>
  </p:clrMapOvr>
  <p:transition spd="slow" advTm="0">
    <p:wip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969" name="组合 16">
            <a:extLst>
              <a:ext uri="{FF2B5EF4-FFF2-40B4-BE49-F238E27FC236}">
                <a16:creationId xmlns:a16="http://schemas.microsoft.com/office/drawing/2014/main" id="{90E5E047-9A1E-47C1-AB09-DB66F250F27C}"/>
              </a:ext>
            </a:extLst>
          </p:cNvPr>
          <p:cNvGrpSpPr>
            <a:grpSpLocks/>
          </p:cNvGrpSpPr>
          <p:nvPr/>
        </p:nvGrpSpPr>
        <p:grpSpPr bwMode="auto">
          <a:xfrm>
            <a:off x="827088" y="819150"/>
            <a:ext cx="7496175" cy="885825"/>
            <a:chOff x="2954339" y="1349947"/>
            <a:chExt cx="7162269" cy="654494"/>
          </a:xfrm>
        </p:grpSpPr>
        <p:sp>
          <p:nvSpPr>
            <p:cNvPr id="83970" name="矩形 17">
              <a:extLst>
                <a:ext uri="{FF2B5EF4-FFF2-40B4-BE49-F238E27FC236}">
                  <a16:creationId xmlns:a16="http://schemas.microsoft.com/office/drawing/2014/main" id="{1A713A62-416C-4D2C-9316-72F8114334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54339" y="1694800"/>
              <a:ext cx="7162269" cy="3096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30000"/>
                </a:lnSpc>
              </a:pPr>
              <a:endParaRPr lang="en-US" altLang="zh-CN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3971" name="矩形 18">
              <a:extLst>
                <a:ext uri="{FF2B5EF4-FFF2-40B4-BE49-F238E27FC236}">
                  <a16:creationId xmlns:a16="http://schemas.microsoft.com/office/drawing/2014/main" id="{D5B50200-B99A-4D27-B6A9-484D359ED7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62834" y="1349947"/>
              <a:ext cx="3698240" cy="2605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en-US" sz="1600">
                  <a:latin typeface="微软雅黑" panose="020B0503020204020204" pitchFamily="34" charset="-122"/>
                  <a:ea typeface="微软雅黑" panose="020B0503020204020204" pitchFamily="34" charset="-122"/>
                </a:rPr>
                <a:t>5.4.3 下拉菜单（Spinner）</a:t>
              </a:r>
            </a:p>
          </p:txBody>
        </p:sp>
      </p:grpSp>
      <p:sp>
        <p:nvSpPr>
          <p:cNvPr id="83972" name="TextBox 108">
            <a:extLst>
              <a:ext uri="{FF2B5EF4-FFF2-40B4-BE49-F238E27FC236}">
                <a16:creationId xmlns:a16="http://schemas.microsoft.com/office/drawing/2014/main" id="{FE0CFF50-8467-4162-96E9-E7BD61F7B9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750" y="268288"/>
            <a:ext cx="1030288" cy="658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5.</a:t>
            </a:r>
            <a:r>
              <a:rPr lang="en-US" altLang="zh-CN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4</a:t>
            </a:r>
            <a:r>
              <a:rPr lang="zh-CN" altLang="en-US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 菜单</a:t>
            </a:r>
          </a:p>
          <a:p>
            <a:pPr eaLnBrk="1" hangingPunct="1"/>
            <a:endParaRPr lang="en-US" altLang="zh-CN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83973" name="组合 29">
            <a:extLst>
              <a:ext uri="{FF2B5EF4-FFF2-40B4-BE49-F238E27FC236}">
                <a16:creationId xmlns:a16="http://schemas.microsoft.com/office/drawing/2014/main" id="{01B8B185-6685-459A-9ADB-12E5D4DB4A9B}"/>
              </a:ext>
            </a:extLst>
          </p:cNvPr>
          <p:cNvGrpSpPr>
            <a:grpSpLocks/>
          </p:cNvGrpSpPr>
          <p:nvPr/>
        </p:nvGrpSpPr>
        <p:grpSpPr bwMode="auto">
          <a:xfrm>
            <a:off x="107950" y="244475"/>
            <a:ext cx="360363" cy="360363"/>
            <a:chOff x="1965186" y="1419622"/>
            <a:chExt cx="302558" cy="314067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67405B6F-56E1-4DD6-9978-36C523F26C70}"/>
                </a:ext>
              </a:extLst>
            </p:cNvPr>
            <p:cNvSpPr/>
            <p:nvPr/>
          </p:nvSpPr>
          <p:spPr>
            <a:xfrm>
              <a:off x="1965186" y="1419622"/>
              <a:ext cx="251910" cy="251807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defRPr/>
              </a:pPr>
              <a:endParaRPr lang="zh-CN" altLang="en-US" noProof="1"/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FE8F4619-60A4-4915-B0A9-7BA644AD2510}"/>
                </a:ext>
              </a:extLst>
            </p:cNvPr>
            <p:cNvSpPr/>
            <p:nvPr/>
          </p:nvSpPr>
          <p:spPr>
            <a:xfrm>
              <a:off x="2087808" y="1553827"/>
              <a:ext cx="179936" cy="179862"/>
            </a:xfrm>
            <a:prstGeom prst="rect">
              <a:avLst/>
            </a:prstGeom>
            <a:solidFill>
              <a:srgbClr val="0E90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defRPr/>
              </a:pPr>
              <a:endParaRPr lang="zh-CN" altLang="en-US" noProof="1"/>
            </a:p>
          </p:txBody>
        </p:sp>
      </p:grpSp>
      <p:sp>
        <p:nvSpPr>
          <p:cNvPr id="83976" name="文本框 1">
            <a:extLst>
              <a:ext uri="{FF2B5EF4-FFF2-40B4-BE49-F238E27FC236}">
                <a16:creationId xmlns:a16="http://schemas.microsoft.com/office/drawing/2014/main" id="{FAEC51F1-418E-48B8-AE2E-B98695922A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9250" y="1211263"/>
            <a:ext cx="6238875" cy="68820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1400" dirty="0">
                <a:latin typeface="宋体" panose="02010600030101010101" pitchFamily="2" charset="-122"/>
              </a:rPr>
              <a:t>严格来讲</a:t>
            </a:r>
            <a:r>
              <a:rPr lang="en-US" altLang="zh-CN" sz="1400" dirty="0">
                <a:latin typeface="宋体" panose="02010600030101010101" pitchFamily="2" charset="-122"/>
              </a:rPr>
              <a:t>Spinner</a:t>
            </a:r>
            <a:r>
              <a:rPr lang="zh-CN" altLang="en-US" sz="1400" dirty="0">
                <a:latin typeface="宋体" panose="02010600030101010101" pitchFamily="2" charset="-122"/>
              </a:rPr>
              <a:t>不算是一个菜单，但是其操作和表现形式具有菜单的行为。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zh-CN" sz="1400" dirty="0">
                <a:latin typeface="宋体" panose="02010600030101010101" pitchFamily="2" charset="-122"/>
              </a:rPr>
              <a:t>Spinner</a:t>
            </a:r>
            <a:r>
              <a:rPr lang="zh-CN" altLang="en-US" sz="1400" dirty="0">
                <a:latin typeface="宋体" panose="02010600030101010101" pitchFamily="2" charset="-122"/>
              </a:rPr>
              <a:t>的有效使用可以提高用户的体验。</a:t>
            </a:r>
            <a:endParaRPr lang="zh-CN" altLang="en-US" sz="1400" dirty="0"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83977" name="文本框 99">
            <a:extLst>
              <a:ext uri="{FF2B5EF4-FFF2-40B4-BE49-F238E27FC236}">
                <a16:creationId xmlns:a16="http://schemas.microsoft.com/office/drawing/2014/main" id="{4122CB72-7E42-49AB-A906-A761C334E1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5281" y="2260600"/>
            <a:ext cx="6257453" cy="16716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>
            <a:lvl1pPr indent="2667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1400" dirty="0">
                <a:latin typeface="宋体" panose="02010600030101010101" pitchFamily="2" charset="-122"/>
              </a:rPr>
              <a:t>使用步骤如下：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en-US" sz="1400" dirty="0">
                <a:latin typeface="宋体" panose="02010600030101010101" pitchFamily="2" charset="-122"/>
              </a:rPr>
              <a:t>（</a:t>
            </a:r>
            <a:r>
              <a:rPr lang="en-US" altLang="zh-CN" sz="1400" dirty="0">
                <a:latin typeface="Times New Roman" panose="02020603050405020304" pitchFamily="18" charset="0"/>
              </a:rPr>
              <a:t>1</a:t>
            </a:r>
            <a:r>
              <a:rPr lang="zh-CN" altLang="en-US" sz="1400" dirty="0">
                <a:latin typeface="宋体" panose="02010600030101010101" pitchFamily="2" charset="-122"/>
              </a:rPr>
              <a:t>）获得</a:t>
            </a:r>
            <a:r>
              <a:rPr lang="en-US" altLang="zh-CN" sz="1400" dirty="0">
                <a:latin typeface="Times New Roman" panose="02020603050405020304" pitchFamily="18" charset="0"/>
              </a:rPr>
              <a:t>Spinner</a:t>
            </a:r>
            <a:r>
              <a:rPr lang="zh-CN" altLang="en-US" sz="1400" dirty="0">
                <a:latin typeface="宋体" panose="02010600030101010101" pitchFamily="2" charset="-122"/>
              </a:rPr>
              <a:t>实例对象，在布局文件中获得或代码中均可；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en-US" sz="1400" dirty="0">
                <a:latin typeface="宋体" panose="02010600030101010101" pitchFamily="2" charset="-122"/>
              </a:rPr>
              <a:t>（</a:t>
            </a:r>
            <a:r>
              <a:rPr lang="en-US" altLang="zh-CN" sz="1400" dirty="0">
                <a:latin typeface="Times New Roman" panose="02020603050405020304" pitchFamily="18" charset="0"/>
              </a:rPr>
              <a:t>2</a:t>
            </a:r>
            <a:r>
              <a:rPr lang="zh-CN" altLang="en-US" sz="1400" dirty="0">
                <a:latin typeface="宋体" panose="02010600030101010101" pitchFamily="2" charset="-122"/>
              </a:rPr>
              <a:t>）为</a:t>
            </a:r>
            <a:r>
              <a:rPr lang="en-US" altLang="zh-CN" sz="1400" dirty="0">
                <a:latin typeface="Times New Roman" panose="02020603050405020304" pitchFamily="18" charset="0"/>
              </a:rPr>
              <a:t>Spinner</a:t>
            </a:r>
            <a:r>
              <a:rPr lang="zh-CN" altLang="en-US" sz="1400" dirty="0">
                <a:latin typeface="宋体" panose="02010600030101010101" pitchFamily="2" charset="-122"/>
              </a:rPr>
              <a:t>配置一个数据适配器（</a:t>
            </a:r>
            <a:r>
              <a:rPr lang="en-US" altLang="zh-CN" sz="1400" dirty="0" err="1">
                <a:latin typeface="Times New Roman" panose="02020603050405020304" pitchFamily="18" charset="0"/>
              </a:rPr>
              <a:t>ListAdapter</a:t>
            </a:r>
            <a:r>
              <a:rPr lang="zh-CN" altLang="en-US" sz="1400" dirty="0">
                <a:latin typeface="宋体" panose="02010600030101010101" pitchFamily="2" charset="-122"/>
              </a:rPr>
              <a:t>，后面小节有详细讲解）用来提供数据的显示的控制；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en-US" sz="1400" dirty="0">
                <a:latin typeface="宋体" panose="02010600030101010101" pitchFamily="2" charset="-122"/>
              </a:rPr>
              <a:t>（</a:t>
            </a:r>
            <a:r>
              <a:rPr lang="en-US" altLang="zh-CN" sz="1400" dirty="0">
                <a:latin typeface="Times New Roman" panose="02020603050405020304" pitchFamily="18" charset="0"/>
              </a:rPr>
              <a:t>3</a:t>
            </a:r>
            <a:r>
              <a:rPr lang="zh-CN" altLang="en-US" sz="1400" dirty="0">
                <a:latin typeface="宋体" panose="02010600030101010101" pitchFamily="2" charset="-122"/>
              </a:rPr>
              <a:t>）监听</a:t>
            </a:r>
            <a:r>
              <a:rPr lang="en-US" altLang="zh-CN" sz="1400" dirty="0">
                <a:latin typeface="Times New Roman" panose="02020603050405020304" pitchFamily="18" charset="0"/>
              </a:rPr>
              <a:t>Spinner</a:t>
            </a:r>
            <a:r>
              <a:rPr lang="zh-CN" altLang="en-US" sz="1400" dirty="0">
                <a:latin typeface="宋体" panose="02010600030101010101" pitchFamily="2" charset="-122"/>
              </a:rPr>
              <a:t>的数据点击事件。</a:t>
            </a:r>
            <a:endParaRPr lang="zh-CN" altLang="en-US" sz="1400" dirty="0"/>
          </a:p>
        </p:txBody>
      </p:sp>
      <p:pic>
        <p:nvPicPr>
          <p:cNvPr id="83978" name="图片 2">
            <a:extLst>
              <a:ext uri="{FF2B5EF4-FFF2-40B4-BE49-F238E27FC236}">
                <a16:creationId xmlns:a16="http://schemas.microsoft.com/office/drawing/2014/main" id="{DD3DD92B-5D53-451E-BCD4-3A81EE9778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160" y="1211263"/>
            <a:ext cx="2022475" cy="3219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3979" name="矩形 3">
            <a:extLst>
              <a:ext uri="{FF2B5EF4-FFF2-40B4-BE49-F238E27FC236}">
                <a16:creationId xmlns:a16="http://schemas.microsoft.com/office/drawing/2014/main" id="{05B032AF-58AD-49D1-912B-53132B9E79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922" y="4608625"/>
            <a:ext cx="796122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dirty="0"/>
              <a:t>https://github.com/HBU/AndroidDemo/tree/master/chapter05/Spineer</a:t>
            </a:r>
            <a:endParaRPr lang="zh-CN" altLang="en-US" dirty="0"/>
          </a:p>
        </p:txBody>
      </p:sp>
    </p:spTree>
    <p:custDataLst>
      <p:tags r:id="rId1"/>
    </p:custDataLst>
  </p:cSld>
  <p:clrMapOvr>
    <a:masterClrMapping/>
  </p:clrMapOvr>
  <p:transition spd="slow" advTm="0">
    <p:wip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017" name="组合 16">
            <a:extLst>
              <a:ext uri="{FF2B5EF4-FFF2-40B4-BE49-F238E27FC236}">
                <a16:creationId xmlns:a16="http://schemas.microsoft.com/office/drawing/2014/main" id="{7BAD2EE6-9BC0-47F9-BFCE-EEDE31E079B1}"/>
              </a:ext>
            </a:extLst>
          </p:cNvPr>
          <p:cNvGrpSpPr>
            <a:grpSpLocks/>
          </p:cNvGrpSpPr>
          <p:nvPr/>
        </p:nvGrpSpPr>
        <p:grpSpPr bwMode="auto">
          <a:xfrm>
            <a:off x="827088" y="819150"/>
            <a:ext cx="7496175" cy="885825"/>
            <a:chOff x="2954339" y="1349947"/>
            <a:chExt cx="7162269" cy="654494"/>
          </a:xfrm>
        </p:grpSpPr>
        <p:sp>
          <p:nvSpPr>
            <p:cNvPr id="86018" name="矩形 17">
              <a:extLst>
                <a:ext uri="{FF2B5EF4-FFF2-40B4-BE49-F238E27FC236}">
                  <a16:creationId xmlns:a16="http://schemas.microsoft.com/office/drawing/2014/main" id="{32ACBD49-4FED-4BA5-B9C6-308A952FAA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54339" y="1694800"/>
              <a:ext cx="7162269" cy="3096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30000"/>
                </a:lnSpc>
              </a:pPr>
              <a:endParaRPr lang="en-US" altLang="zh-CN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6019" name="矩形 18">
              <a:extLst>
                <a:ext uri="{FF2B5EF4-FFF2-40B4-BE49-F238E27FC236}">
                  <a16:creationId xmlns:a16="http://schemas.microsoft.com/office/drawing/2014/main" id="{ECD1A2D4-67C8-42FE-A0C5-AA4F0EFF19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62834" y="1349947"/>
              <a:ext cx="3698240" cy="2605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en-US" sz="1600">
                  <a:latin typeface="微软雅黑" panose="020B0503020204020204" pitchFamily="34" charset="-122"/>
                  <a:ea typeface="微软雅黑" panose="020B0503020204020204" pitchFamily="34" charset="-122"/>
                </a:rPr>
                <a:t>5.5.1 常规Toast</a:t>
              </a:r>
            </a:p>
          </p:txBody>
        </p:sp>
      </p:grpSp>
      <p:sp>
        <p:nvSpPr>
          <p:cNvPr id="86020" name="TextBox 108">
            <a:extLst>
              <a:ext uri="{FF2B5EF4-FFF2-40B4-BE49-F238E27FC236}">
                <a16:creationId xmlns:a16="http://schemas.microsoft.com/office/drawing/2014/main" id="{329A75ED-64B9-471D-8339-CC95093087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6738" y="238125"/>
            <a:ext cx="1138237" cy="933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5.5 Toast</a:t>
            </a:r>
          </a:p>
          <a:p>
            <a:pPr eaLnBrk="1" hangingPunct="1"/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/>
            <a:endParaRPr lang="zh-CN" altLang="en-US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86021" name="组合 29">
            <a:extLst>
              <a:ext uri="{FF2B5EF4-FFF2-40B4-BE49-F238E27FC236}">
                <a16:creationId xmlns:a16="http://schemas.microsoft.com/office/drawing/2014/main" id="{0C3C4DC2-3C4E-42FD-A83C-735099EF0D94}"/>
              </a:ext>
            </a:extLst>
          </p:cNvPr>
          <p:cNvGrpSpPr>
            <a:grpSpLocks/>
          </p:cNvGrpSpPr>
          <p:nvPr/>
        </p:nvGrpSpPr>
        <p:grpSpPr bwMode="auto">
          <a:xfrm>
            <a:off x="107950" y="244475"/>
            <a:ext cx="360363" cy="360363"/>
            <a:chOff x="1965186" y="1419622"/>
            <a:chExt cx="302558" cy="314067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39DE1DA1-6D83-4D06-AF71-2019398C19DD}"/>
                </a:ext>
              </a:extLst>
            </p:cNvPr>
            <p:cNvSpPr/>
            <p:nvPr/>
          </p:nvSpPr>
          <p:spPr>
            <a:xfrm>
              <a:off x="1965186" y="1419622"/>
              <a:ext cx="251910" cy="251807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defRPr/>
              </a:pPr>
              <a:endParaRPr lang="zh-CN" altLang="en-US" noProof="1"/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6E435B94-1862-40DA-8D01-5C6D32736349}"/>
                </a:ext>
              </a:extLst>
            </p:cNvPr>
            <p:cNvSpPr/>
            <p:nvPr/>
          </p:nvSpPr>
          <p:spPr>
            <a:xfrm>
              <a:off x="2087808" y="1553827"/>
              <a:ext cx="179936" cy="179862"/>
            </a:xfrm>
            <a:prstGeom prst="rect">
              <a:avLst/>
            </a:prstGeom>
            <a:solidFill>
              <a:srgbClr val="0E90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defRPr/>
              </a:pPr>
              <a:endParaRPr lang="zh-CN" altLang="en-US" noProof="1"/>
            </a:p>
          </p:txBody>
        </p:sp>
      </p:grpSp>
      <p:sp>
        <p:nvSpPr>
          <p:cNvPr id="86024" name="文本框 2">
            <a:extLst>
              <a:ext uri="{FF2B5EF4-FFF2-40B4-BE49-F238E27FC236}">
                <a16:creationId xmlns:a16="http://schemas.microsoft.com/office/drawing/2014/main" id="{C14FD7E9-FE87-4A51-9CFE-08925B4692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088" y="1058863"/>
            <a:ext cx="6873875" cy="414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1400">
                <a:latin typeface="Arial" panose="020B0604020202020204" pitchFamily="34" charset="0"/>
              </a:rPr>
              <a:t>       使用</a:t>
            </a:r>
            <a:r>
              <a:rPr lang="en-US" altLang="zh-CN" sz="1400">
                <a:latin typeface="Arial" panose="020B0604020202020204" pitchFamily="34" charset="0"/>
              </a:rPr>
              <a:t>Toast</a:t>
            </a:r>
            <a:r>
              <a:rPr lang="zh-CN" altLang="en-US" sz="1400">
                <a:latin typeface="Arial" panose="020B0604020202020204" pitchFamily="34" charset="0"/>
              </a:rPr>
              <a:t>的静态方法</a:t>
            </a:r>
            <a:r>
              <a:rPr lang="en-US" altLang="zh-CN" sz="1400">
                <a:latin typeface="Arial" panose="020B0604020202020204" pitchFamily="34" charset="0"/>
              </a:rPr>
              <a:t>makeToast</a:t>
            </a:r>
            <a:r>
              <a:rPr lang="zh-CN" altLang="en-US" sz="1400">
                <a:latin typeface="Arial" panose="020B0604020202020204" pitchFamily="34" charset="0"/>
              </a:rPr>
              <a:t>（</a:t>
            </a:r>
            <a:r>
              <a:rPr lang="en-US" altLang="zh-CN" sz="1400">
                <a:latin typeface="Arial" panose="020B0604020202020204" pitchFamily="34" charset="0"/>
              </a:rPr>
              <a:t>Context context</a:t>
            </a:r>
            <a:r>
              <a:rPr lang="zh-CN" altLang="en-US" sz="1400">
                <a:latin typeface="Arial" panose="020B0604020202020204" pitchFamily="34" charset="0"/>
              </a:rPr>
              <a:t>）即可创建一个</a:t>
            </a:r>
            <a:r>
              <a:rPr lang="en-US" altLang="zh-CN" sz="1400">
                <a:latin typeface="Arial" panose="020B0604020202020204" pitchFamily="34" charset="0"/>
              </a:rPr>
              <a:t>Toast</a:t>
            </a:r>
            <a:r>
              <a:rPr lang="zh-CN" altLang="en-US" sz="1400">
                <a:latin typeface="Arial" panose="020B0604020202020204" pitchFamily="34" charset="0"/>
              </a:rPr>
              <a:t>。</a:t>
            </a:r>
            <a:endParaRPr lang="zh-CN" altLang="en-US" sz="1400"/>
          </a:p>
        </p:txBody>
      </p:sp>
      <p:pic>
        <p:nvPicPr>
          <p:cNvPr id="86025" name="图片 306">
            <a:extLst>
              <a:ext uri="{FF2B5EF4-FFF2-40B4-BE49-F238E27FC236}">
                <a16:creationId xmlns:a16="http://schemas.microsoft.com/office/drawing/2014/main" id="{65E503BF-70A1-4F2D-89D0-2378E1CF28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750" y="1752600"/>
            <a:ext cx="2176463" cy="2382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026" name="文本框 3">
            <a:extLst>
              <a:ext uri="{FF2B5EF4-FFF2-40B4-BE49-F238E27FC236}">
                <a16:creationId xmlns:a16="http://schemas.microsoft.com/office/drawing/2014/main" id="{5BFF8E23-187C-4592-AF6F-C610C66E35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03905" y="1747888"/>
            <a:ext cx="5413375" cy="73818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en-US" sz="1400" dirty="0" err="1">
                <a:latin typeface="Arial" panose="020B0604020202020204" pitchFamily="34" charset="0"/>
              </a:rPr>
              <a:t>Toast.makeText</a:t>
            </a:r>
            <a:r>
              <a:rPr lang="en-US" altLang="en-US" sz="1400" dirty="0">
                <a:latin typeface="Arial" panose="020B0604020202020204" pitchFamily="34" charset="0"/>
              </a:rPr>
              <a:t>(</a:t>
            </a:r>
          </a:p>
          <a:p>
            <a:pPr eaLnBrk="1" hangingPunct="1"/>
            <a:r>
              <a:rPr lang="en-US" altLang="en-US" sz="1400" dirty="0">
                <a:latin typeface="Arial" panose="020B0604020202020204" pitchFamily="34" charset="0"/>
              </a:rPr>
              <a:t>     </a:t>
            </a:r>
            <a:r>
              <a:rPr lang="en-US" altLang="en-US" sz="1400" dirty="0" err="1">
                <a:latin typeface="Arial" panose="020B0604020202020204" pitchFamily="34" charset="0"/>
              </a:rPr>
              <a:t>Toast.makeText</a:t>
            </a:r>
            <a:r>
              <a:rPr lang="en-US" altLang="en-US" sz="1400" dirty="0">
                <a:latin typeface="Arial" panose="020B0604020202020204" pitchFamily="34" charset="0"/>
              </a:rPr>
              <a:t>(</a:t>
            </a:r>
            <a:r>
              <a:rPr lang="en-US" altLang="en-US" sz="1400" dirty="0" err="1">
                <a:latin typeface="Arial" panose="020B0604020202020204" pitchFamily="34" charset="0"/>
              </a:rPr>
              <a:t>getApplicationContext</a:t>
            </a:r>
            <a:r>
              <a:rPr lang="en-US" altLang="en-US" sz="1400" dirty="0">
                <a:latin typeface="Arial" panose="020B0604020202020204" pitchFamily="34" charset="0"/>
              </a:rPr>
              <a:t>(), "</a:t>
            </a:r>
            <a:r>
              <a:rPr lang="en-US" altLang="en-US" sz="1400" dirty="0" err="1">
                <a:latin typeface="Arial" panose="020B0604020202020204" pitchFamily="34" charset="0"/>
              </a:rPr>
              <a:t>默认Toast样式</a:t>
            </a:r>
            <a:r>
              <a:rPr lang="en-US" altLang="en-US" sz="1400" dirty="0">
                <a:latin typeface="Arial" panose="020B0604020202020204" pitchFamily="34" charset="0"/>
              </a:rPr>
              <a:t>",</a:t>
            </a:r>
          </a:p>
          <a:p>
            <a:pPr eaLnBrk="1" hangingPunct="1"/>
            <a:r>
              <a:rPr lang="en-US" altLang="en-US" sz="1400" dirty="0">
                <a:latin typeface="Arial" panose="020B0604020202020204" pitchFamily="34" charset="0"/>
              </a:rPr>
              <a:t>     </a:t>
            </a:r>
            <a:r>
              <a:rPr lang="en-US" altLang="en-US" sz="1400" dirty="0" err="1">
                <a:latin typeface="Arial" panose="020B0604020202020204" pitchFamily="34" charset="0"/>
              </a:rPr>
              <a:t>Toast.LENGTH_SHORT</a:t>
            </a:r>
            <a:r>
              <a:rPr lang="en-US" altLang="en-US" sz="1400" dirty="0">
                <a:latin typeface="Arial" panose="020B0604020202020204" pitchFamily="34" charset="0"/>
              </a:rPr>
              <a:t>).show();</a:t>
            </a:r>
            <a:endParaRPr lang="zh-CN" altLang="en-US" sz="1400" dirty="0"/>
          </a:p>
        </p:txBody>
      </p:sp>
      <p:sp>
        <p:nvSpPr>
          <p:cNvPr id="86027" name="矩形 1">
            <a:extLst>
              <a:ext uri="{FF2B5EF4-FFF2-40B4-BE49-F238E27FC236}">
                <a16:creationId xmlns:a16="http://schemas.microsoft.com/office/drawing/2014/main" id="{09B64046-501D-4F6A-BF4C-637FDEE357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5979" y="4547444"/>
            <a:ext cx="742624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dirty="0"/>
              <a:t>https://github.com/HBU/AndroidDemo/tree/master/chapter05/ToastDemo</a:t>
            </a:r>
            <a:endParaRPr lang="zh-CN" altLang="en-US" dirty="0"/>
          </a:p>
        </p:txBody>
      </p:sp>
    </p:spTree>
    <p:custDataLst>
      <p:tags r:id="rId1"/>
    </p:custDataLst>
  </p:cSld>
  <p:clrMapOvr>
    <a:masterClrMapping/>
  </p:clrMapOvr>
  <p:transition spd="slow" advTm="0">
    <p:wip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065" name="组合 16">
            <a:extLst>
              <a:ext uri="{FF2B5EF4-FFF2-40B4-BE49-F238E27FC236}">
                <a16:creationId xmlns:a16="http://schemas.microsoft.com/office/drawing/2014/main" id="{11078E72-C030-427C-9D96-0C951A8A5DD1}"/>
              </a:ext>
            </a:extLst>
          </p:cNvPr>
          <p:cNvGrpSpPr>
            <a:grpSpLocks/>
          </p:cNvGrpSpPr>
          <p:nvPr/>
        </p:nvGrpSpPr>
        <p:grpSpPr bwMode="auto">
          <a:xfrm>
            <a:off x="827088" y="819150"/>
            <a:ext cx="7496175" cy="885825"/>
            <a:chOff x="2954339" y="1349947"/>
            <a:chExt cx="7162269" cy="654494"/>
          </a:xfrm>
        </p:grpSpPr>
        <p:sp>
          <p:nvSpPr>
            <p:cNvPr id="88066" name="矩形 17">
              <a:extLst>
                <a:ext uri="{FF2B5EF4-FFF2-40B4-BE49-F238E27FC236}">
                  <a16:creationId xmlns:a16="http://schemas.microsoft.com/office/drawing/2014/main" id="{19A8C005-9ECC-4802-B622-6B98AEE782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54339" y="1694800"/>
              <a:ext cx="7162269" cy="3096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30000"/>
                </a:lnSpc>
              </a:pPr>
              <a:endParaRPr lang="en-US" altLang="zh-CN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8067" name="矩形 18">
              <a:extLst>
                <a:ext uri="{FF2B5EF4-FFF2-40B4-BE49-F238E27FC236}">
                  <a16:creationId xmlns:a16="http://schemas.microsoft.com/office/drawing/2014/main" id="{C2CBC45E-C38C-4EF9-9877-E4464E99AE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62834" y="1349947"/>
              <a:ext cx="3698240" cy="2605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en-US" sz="1600">
                  <a:latin typeface="微软雅黑" panose="020B0503020204020204" pitchFamily="34" charset="-122"/>
                  <a:ea typeface="微软雅黑" panose="020B0503020204020204" pitchFamily="34" charset="-122"/>
                </a:rPr>
                <a:t>5.5.2 自定义Toast</a:t>
              </a:r>
            </a:p>
          </p:txBody>
        </p:sp>
      </p:grpSp>
      <p:sp>
        <p:nvSpPr>
          <p:cNvPr id="88068" name="TextBox 108">
            <a:extLst>
              <a:ext uri="{FF2B5EF4-FFF2-40B4-BE49-F238E27FC236}">
                <a16:creationId xmlns:a16="http://schemas.microsoft.com/office/drawing/2014/main" id="{474803BB-13BC-4887-9866-2F0EE5A51C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6738" y="238125"/>
            <a:ext cx="1138237" cy="933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5.5 Toast</a:t>
            </a:r>
          </a:p>
          <a:p>
            <a:pPr eaLnBrk="1" hangingPunct="1"/>
            <a:endParaRPr lang="zh-CN" altLang="en-US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eaLnBrk="1" hangingPunct="1"/>
            <a:endParaRPr lang="zh-CN" altLang="en-US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grpSp>
        <p:nvGrpSpPr>
          <p:cNvPr id="88069" name="组合 29">
            <a:extLst>
              <a:ext uri="{FF2B5EF4-FFF2-40B4-BE49-F238E27FC236}">
                <a16:creationId xmlns:a16="http://schemas.microsoft.com/office/drawing/2014/main" id="{837E720E-4E52-43E4-88B7-A1D338124D0D}"/>
              </a:ext>
            </a:extLst>
          </p:cNvPr>
          <p:cNvGrpSpPr>
            <a:grpSpLocks/>
          </p:cNvGrpSpPr>
          <p:nvPr/>
        </p:nvGrpSpPr>
        <p:grpSpPr bwMode="auto">
          <a:xfrm>
            <a:off x="107950" y="244475"/>
            <a:ext cx="360363" cy="360363"/>
            <a:chOff x="1965186" y="1419622"/>
            <a:chExt cx="302558" cy="314067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4DCF74-1FF9-4951-9F2E-F9172FAAE4AC}"/>
                </a:ext>
              </a:extLst>
            </p:cNvPr>
            <p:cNvSpPr/>
            <p:nvPr/>
          </p:nvSpPr>
          <p:spPr>
            <a:xfrm>
              <a:off x="1965186" y="1419622"/>
              <a:ext cx="251910" cy="251807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defRPr/>
              </a:pPr>
              <a:endParaRPr lang="zh-CN" altLang="en-US" noProof="1"/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C7EFA72C-A852-4907-9A90-804F9E55E503}"/>
                </a:ext>
              </a:extLst>
            </p:cNvPr>
            <p:cNvSpPr/>
            <p:nvPr/>
          </p:nvSpPr>
          <p:spPr>
            <a:xfrm>
              <a:off x="2087808" y="1553827"/>
              <a:ext cx="179936" cy="179862"/>
            </a:xfrm>
            <a:prstGeom prst="rect">
              <a:avLst/>
            </a:prstGeom>
            <a:solidFill>
              <a:srgbClr val="0E90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defRPr/>
              </a:pPr>
              <a:endParaRPr lang="zh-CN" altLang="en-US" noProof="1"/>
            </a:p>
          </p:txBody>
        </p:sp>
      </p:grpSp>
      <p:sp>
        <p:nvSpPr>
          <p:cNvPr id="88072" name="文本框 2">
            <a:extLst>
              <a:ext uri="{FF2B5EF4-FFF2-40B4-BE49-F238E27FC236}">
                <a16:creationId xmlns:a16="http://schemas.microsoft.com/office/drawing/2014/main" id="{995B0C49-5767-431D-BF7E-6ED72273D5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9745" y="1485517"/>
            <a:ext cx="5688395" cy="295895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1400" dirty="0">
                <a:latin typeface="Arial" panose="020B0604020202020204" pitchFamily="34" charset="0"/>
                <a:sym typeface="宋体" panose="02010600030101010101" pitchFamily="2" charset="-122"/>
              </a:rPr>
              <a:t>       系统默认的Toast只能设置文字和显示特定的时间，有时候往往不能满足应用的需求，但是系统同时提供了几个方法，使得开发者</a:t>
            </a:r>
            <a:r>
              <a:rPr lang="zh-CN" altLang="en-US" sz="1400" dirty="0">
                <a:highlight>
                  <a:srgbClr val="FFFF00"/>
                </a:highlight>
                <a:latin typeface="Arial" panose="020B0604020202020204" pitchFamily="34" charset="0"/>
                <a:sym typeface="宋体" panose="02010600030101010101" pitchFamily="2" charset="-122"/>
              </a:rPr>
              <a:t>可以自行定义部分Toast的属性</a:t>
            </a:r>
            <a:r>
              <a:rPr lang="zh-CN" altLang="en-US" sz="1400" dirty="0">
                <a:latin typeface="Arial" panose="020B0604020202020204" pitchFamily="34" charset="0"/>
                <a:sym typeface="宋体" panose="02010600030101010101" pitchFamily="2" charset="-122"/>
              </a:rPr>
              <a:t>。</a:t>
            </a:r>
          </a:p>
          <a:p>
            <a:pPr eaLnBrk="1" hangingPunct="1">
              <a:lnSpc>
                <a:spcPct val="150000"/>
              </a:lnSpc>
            </a:pPr>
            <a:endParaRPr lang="zh-CN" altLang="en-US" sz="1400" dirty="0">
              <a:latin typeface="Arial" panose="020B0604020202020204" pitchFamily="34" charset="0"/>
              <a:sym typeface="宋体" panose="02010600030101010101" pitchFamily="2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1400" dirty="0">
                <a:latin typeface="Arial" panose="020B0604020202020204" pitchFamily="34" charset="0"/>
                <a:sym typeface="宋体" panose="02010600030101010101" pitchFamily="2" charset="-122"/>
              </a:rPr>
              <a:t>Toast的自定义可包含几个方面：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en-US" sz="1400" dirty="0">
                <a:latin typeface="Arial" panose="020B0604020202020204" pitchFamily="34" charset="0"/>
                <a:sym typeface="宋体" panose="02010600030101010101" pitchFamily="2" charset="-122"/>
              </a:rPr>
              <a:t>（1）Toast显示的位置；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en-US" sz="1400" dirty="0">
                <a:latin typeface="Arial" panose="020B0604020202020204" pitchFamily="34" charset="0"/>
                <a:sym typeface="宋体" panose="02010600030101010101" pitchFamily="2" charset="-122"/>
              </a:rPr>
              <a:t>（2）显示的View可从XML文件中渲染（context.getLayoutInfalut().infulre）；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en-US" sz="1400" dirty="0">
                <a:latin typeface="Arial" panose="020B0604020202020204" pitchFamily="34" charset="0"/>
                <a:sym typeface="宋体" panose="02010600030101010101" pitchFamily="2" charset="-122"/>
              </a:rPr>
              <a:t>（3）显示的时间长度（案例中没有示范，读者可以自行拓展）。</a:t>
            </a:r>
          </a:p>
        </p:txBody>
      </p:sp>
      <p:pic>
        <p:nvPicPr>
          <p:cNvPr id="10" name="图片 306">
            <a:extLst>
              <a:ext uri="{FF2B5EF4-FFF2-40B4-BE49-F238E27FC236}">
                <a16:creationId xmlns:a16="http://schemas.microsoft.com/office/drawing/2014/main" id="{A7A38B80-15C5-44A2-82D8-D7F1CEAFB5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797" y="1495433"/>
            <a:ext cx="2176463" cy="2382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</p:cSld>
  <p:clrMapOvr>
    <a:masterClrMapping/>
  </p:clrMapOvr>
  <p:transition spd="slow" advTm="0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矩形 18">
            <a:extLst>
              <a:ext uri="{FF2B5EF4-FFF2-40B4-BE49-F238E27FC236}">
                <a16:creationId xmlns:a16="http://schemas.microsoft.com/office/drawing/2014/main" id="{FF522CC3-3B05-4A81-BD17-43B9D380B1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6139" y="1077704"/>
            <a:ext cx="309912" cy="352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292" name="TextBox 108">
            <a:extLst>
              <a:ext uri="{FF2B5EF4-FFF2-40B4-BE49-F238E27FC236}">
                <a16:creationId xmlns:a16="http://schemas.microsoft.com/office/drawing/2014/main" id="{5B0AC68B-5A6F-4CA4-90CD-ED6C129CFA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750" y="268288"/>
            <a:ext cx="230346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en-US" altLang="zh-CN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章  </a:t>
            </a:r>
            <a:r>
              <a:rPr lang="zh-CN" altLang="en-US">
                <a:solidFill>
                  <a:schemeClr val="bg1"/>
                </a:solidFill>
                <a:latin typeface="宋体" panose="02010600030101010101" pitchFamily="2" charset="-122"/>
              </a:rPr>
              <a:t>用户界面</a:t>
            </a:r>
            <a:r>
              <a:rPr lang="zh-CN" altLang="en-US">
                <a:solidFill>
                  <a:schemeClr val="bg1"/>
                </a:solidFill>
                <a:sym typeface="宋体" panose="02010600030101010101" pitchFamily="2" charset="-122"/>
              </a:rPr>
              <a:t>设计</a:t>
            </a:r>
          </a:p>
        </p:txBody>
      </p:sp>
      <p:grpSp>
        <p:nvGrpSpPr>
          <p:cNvPr id="12293" name="组合 29">
            <a:extLst>
              <a:ext uri="{FF2B5EF4-FFF2-40B4-BE49-F238E27FC236}">
                <a16:creationId xmlns:a16="http://schemas.microsoft.com/office/drawing/2014/main" id="{EA6D2752-D8EF-4166-834F-C57FC0E7B654}"/>
              </a:ext>
            </a:extLst>
          </p:cNvPr>
          <p:cNvGrpSpPr>
            <a:grpSpLocks/>
          </p:cNvGrpSpPr>
          <p:nvPr/>
        </p:nvGrpSpPr>
        <p:grpSpPr bwMode="auto">
          <a:xfrm>
            <a:off x="107950" y="244475"/>
            <a:ext cx="360363" cy="360363"/>
            <a:chOff x="1965186" y="1419622"/>
            <a:chExt cx="302558" cy="314067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4B73826C-062D-464F-A10C-296DEB1A2014}"/>
                </a:ext>
              </a:extLst>
            </p:cNvPr>
            <p:cNvSpPr/>
            <p:nvPr/>
          </p:nvSpPr>
          <p:spPr>
            <a:xfrm>
              <a:off x="1965186" y="1419622"/>
              <a:ext cx="251910" cy="251807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defRPr/>
              </a:pPr>
              <a:endParaRPr lang="zh-CN" altLang="en-US" noProof="1"/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D5277249-44C1-4A13-BDEE-B97AB336E5E7}"/>
                </a:ext>
              </a:extLst>
            </p:cNvPr>
            <p:cNvSpPr/>
            <p:nvPr/>
          </p:nvSpPr>
          <p:spPr>
            <a:xfrm>
              <a:off x="2087808" y="1553827"/>
              <a:ext cx="179936" cy="179862"/>
            </a:xfrm>
            <a:prstGeom prst="rect">
              <a:avLst/>
            </a:prstGeom>
            <a:solidFill>
              <a:srgbClr val="0E90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defRPr/>
              </a:pPr>
              <a:endParaRPr lang="zh-CN" altLang="en-US" noProof="1"/>
            </a:p>
          </p:txBody>
        </p:sp>
      </p:grpSp>
      <p:sp>
        <p:nvSpPr>
          <p:cNvPr id="12298" name="矩形 1">
            <a:extLst>
              <a:ext uri="{FF2B5EF4-FFF2-40B4-BE49-F238E27FC236}">
                <a16:creationId xmlns:a16="http://schemas.microsoft.com/office/drawing/2014/main" id="{E289786A-C0C2-48DB-9296-7A136A8410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4779" y="1381815"/>
            <a:ext cx="4032250" cy="2677656"/>
          </a:xfrm>
          <a:prstGeom prst="rect">
            <a:avLst/>
          </a:prstGeom>
          <a:gradFill flip="none" rotWithShape="1">
            <a:gsLst>
              <a:gs pos="0">
                <a:schemeClr val="dk1">
                  <a:tint val="66000"/>
                  <a:satMod val="160000"/>
                </a:schemeClr>
              </a:gs>
              <a:gs pos="50000">
                <a:schemeClr val="dk1">
                  <a:tint val="44500"/>
                  <a:satMod val="160000"/>
                </a:schemeClr>
              </a:gs>
              <a:gs pos="100000">
                <a:schemeClr val="dk1">
                  <a:tint val="23500"/>
                  <a:satMod val="1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b="1" dirty="0">
                <a:solidFill>
                  <a:srgbClr val="002060"/>
                </a:solidFill>
              </a:rPr>
              <a:t>View</a:t>
            </a:r>
            <a:r>
              <a:rPr lang="zh-CN" altLang="en-US" b="1" dirty="0">
                <a:solidFill>
                  <a:srgbClr val="002060"/>
                </a:solidFill>
              </a:rPr>
              <a:t>是</a:t>
            </a:r>
            <a:r>
              <a:rPr lang="en-US" altLang="zh-CN" b="1" dirty="0">
                <a:solidFill>
                  <a:srgbClr val="002060"/>
                </a:solidFill>
              </a:rPr>
              <a:t>Android</a:t>
            </a:r>
            <a:r>
              <a:rPr lang="zh-CN" altLang="en-US" b="1" dirty="0">
                <a:solidFill>
                  <a:srgbClr val="002060"/>
                </a:solidFill>
              </a:rPr>
              <a:t>中所有控件的基类</a:t>
            </a:r>
            <a:endParaRPr lang="en-US" altLang="zh-CN" dirty="0"/>
          </a:p>
          <a:p>
            <a:endParaRPr lang="en-US" altLang="zh-CN" sz="1200" dirty="0"/>
          </a:p>
          <a:p>
            <a:r>
              <a:rPr lang="zh-CN" altLang="en-US" sz="1200" dirty="0"/>
              <a:t>不管是简单的</a:t>
            </a:r>
            <a:r>
              <a:rPr lang="en-US" altLang="zh-CN" sz="1200" dirty="0" err="1"/>
              <a:t>TextView</a:t>
            </a:r>
            <a:r>
              <a:rPr lang="zh-CN" altLang="en-US" sz="1200" dirty="0"/>
              <a:t>，</a:t>
            </a:r>
            <a:r>
              <a:rPr lang="en-US" altLang="zh-CN" sz="1200" dirty="0"/>
              <a:t>Button</a:t>
            </a:r>
          </a:p>
          <a:p>
            <a:r>
              <a:rPr lang="zh-CN" altLang="en-US" sz="1200" dirty="0"/>
              <a:t>还是复杂</a:t>
            </a:r>
            <a:r>
              <a:rPr lang="en-US" altLang="zh-CN" sz="1200" dirty="0" err="1"/>
              <a:t>LinearLayout</a:t>
            </a:r>
            <a:r>
              <a:rPr lang="zh-CN" altLang="en-US" sz="1200" dirty="0"/>
              <a:t>和</a:t>
            </a:r>
            <a:r>
              <a:rPr lang="en-US" altLang="zh-CN" sz="1200" dirty="0" err="1"/>
              <a:t>ListView</a:t>
            </a:r>
            <a:r>
              <a:rPr lang="zh-CN" altLang="en-US" sz="1200" dirty="0"/>
              <a:t>，</a:t>
            </a:r>
            <a:endParaRPr lang="en-US" altLang="zh-CN" sz="1200" dirty="0"/>
          </a:p>
          <a:p>
            <a:r>
              <a:rPr lang="zh-CN" altLang="en-US" sz="1200" dirty="0"/>
              <a:t>它们的共同基类都是</a:t>
            </a:r>
            <a:r>
              <a:rPr lang="en-US" altLang="zh-CN" sz="1200" dirty="0"/>
              <a:t>View</a:t>
            </a:r>
            <a:r>
              <a:rPr lang="zh-CN" altLang="en-US" sz="1200" dirty="0"/>
              <a:t>；</a:t>
            </a:r>
            <a:endParaRPr lang="en-US" altLang="zh-CN" sz="1200" dirty="0"/>
          </a:p>
          <a:p>
            <a:endParaRPr lang="en-US" altLang="zh-CN" sz="1200" dirty="0"/>
          </a:p>
          <a:p>
            <a:endParaRPr lang="en-US" altLang="zh-CN" sz="1200" dirty="0"/>
          </a:p>
          <a:p>
            <a:endParaRPr lang="en-US" altLang="zh-CN" sz="1200" dirty="0"/>
          </a:p>
          <a:p>
            <a:endParaRPr lang="en-US" altLang="zh-CN" sz="1200" dirty="0"/>
          </a:p>
          <a:p>
            <a:br>
              <a:rPr lang="zh-CN" altLang="en-US" sz="1200" dirty="0"/>
            </a:br>
            <a:r>
              <a:rPr lang="en-US" altLang="zh-CN" b="1" dirty="0">
                <a:solidFill>
                  <a:srgbClr val="002060"/>
                </a:solidFill>
              </a:rPr>
              <a:t>View</a:t>
            </a:r>
            <a:r>
              <a:rPr lang="zh-CN" altLang="en-US" b="1" dirty="0">
                <a:solidFill>
                  <a:srgbClr val="002060"/>
                </a:solidFill>
              </a:rPr>
              <a:t>是界面层的控件的一种抽象</a:t>
            </a:r>
            <a:endParaRPr lang="en-US" altLang="zh-CN" b="1" dirty="0">
              <a:solidFill>
                <a:srgbClr val="002060"/>
              </a:solidFill>
            </a:endParaRPr>
          </a:p>
          <a:p>
            <a:endParaRPr lang="en-US" altLang="zh-CN" sz="1200" dirty="0"/>
          </a:p>
          <a:p>
            <a:r>
              <a:rPr lang="zh-CN" altLang="en-US" sz="1200" dirty="0"/>
              <a:t>它代表了一个控件，除了</a:t>
            </a:r>
            <a:r>
              <a:rPr lang="en-US" altLang="zh-CN" sz="1200" dirty="0"/>
              <a:t>View</a:t>
            </a:r>
            <a:r>
              <a:rPr lang="zh-CN" altLang="en-US" sz="1200" dirty="0"/>
              <a:t>还有</a:t>
            </a:r>
            <a:r>
              <a:rPr lang="en-US" altLang="zh-CN" sz="1200" dirty="0" err="1"/>
              <a:t>ViewGroup</a:t>
            </a:r>
            <a:endParaRPr lang="zh-CN" altLang="en-US" sz="1200" dirty="0"/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CE98CE9A-7CFD-4FF6-8D03-E9AAD4045F46}"/>
              </a:ext>
            </a:extLst>
          </p:cNvPr>
          <p:cNvGrpSpPr/>
          <p:nvPr/>
        </p:nvGrpSpPr>
        <p:grpSpPr>
          <a:xfrm>
            <a:off x="4283980" y="1381815"/>
            <a:ext cx="4608320" cy="2677656"/>
            <a:chOff x="4389025" y="1107798"/>
            <a:chExt cx="4642087" cy="3143836"/>
          </a:xfrm>
        </p:grpSpPr>
        <p:cxnSp>
          <p:nvCxnSpPr>
            <p:cNvPr id="34" name="直接连接符 33">
              <a:extLst>
                <a:ext uri="{FF2B5EF4-FFF2-40B4-BE49-F238E27FC236}">
                  <a16:creationId xmlns:a16="http://schemas.microsoft.com/office/drawing/2014/main" id="{3E37D4FC-E911-4F50-93ED-41774BC0E087}"/>
                </a:ext>
              </a:extLst>
            </p:cNvPr>
            <p:cNvCxnSpPr>
              <a:stCxn id="8" idx="0"/>
              <a:endCxn id="7" idx="2"/>
            </p:cNvCxnSpPr>
            <p:nvPr/>
          </p:nvCxnSpPr>
          <p:spPr>
            <a:xfrm flipH="1" flipV="1">
              <a:off x="7694601" y="2298751"/>
              <a:ext cx="870548" cy="55975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9" name="组合 38">
              <a:extLst>
                <a:ext uri="{FF2B5EF4-FFF2-40B4-BE49-F238E27FC236}">
                  <a16:creationId xmlns:a16="http://schemas.microsoft.com/office/drawing/2014/main" id="{F4D7AEBC-B7BF-4BAD-B3F1-CD16CAD78F87}"/>
                </a:ext>
              </a:extLst>
            </p:cNvPr>
            <p:cNvGrpSpPr/>
            <p:nvPr/>
          </p:nvGrpSpPr>
          <p:grpSpPr>
            <a:xfrm>
              <a:off x="4389025" y="1107798"/>
              <a:ext cx="4642087" cy="3143836"/>
              <a:chOff x="4390085" y="976744"/>
              <a:chExt cx="4642087" cy="3143836"/>
            </a:xfrm>
          </p:grpSpPr>
          <p:sp>
            <p:nvSpPr>
              <p:cNvPr id="4" name="矩形: 圆角 3">
                <a:extLst>
                  <a:ext uri="{FF2B5EF4-FFF2-40B4-BE49-F238E27FC236}">
                    <a16:creationId xmlns:a16="http://schemas.microsoft.com/office/drawing/2014/main" id="{CF671F28-D031-4C5D-83B1-D64DC8C98DEC}"/>
                  </a:ext>
                </a:extLst>
              </p:cNvPr>
              <p:cNvSpPr/>
              <p:nvPr/>
            </p:nvSpPr>
            <p:spPr>
              <a:xfrm>
                <a:off x="6084103" y="976744"/>
                <a:ext cx="1296091" cy="453644"/>
              </a:xfrm>
              <a:prstGeom prst="roundRect">
                <a:avLst/>
              </a:prstGeom>
              <a:solidFill>
                <a:srgbClr val="0070C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View</a:t>
                </a:r>
                <a:endParaRPr lang="zh-CN" altLang="en-US" dirty="0"/>
              </a:p>
            </p:txBody>
          </p:sp>
          <p:sp>
            <p:nvSpPr>
              <p:cNvPr id="5" name="矩形: 圆角 4">
                <a:extLst>
                  <a:ext uri="{FF2B5EF4-FFF2-40B4-BE49-F238E27FC236}">
                    <a16:creationId xmlns:a16="http://schemas.microsoft.com/office/drawing/2014/main" id="{2A6F20E0-1717-4182-9BAD-33956BC459EE}"/>
                  </a:ext>
                </a:extLst>
              </p:cNvPr>
              <p:cNvSpPr/>
              <p:nvPr/>
            </p:nvSpPr>
            <p:spPr>
              <a:xfrm>
                <a:off x="6927779" y="2727452"/>
                <a:ext cx="1080075" cy="453644"/>
              </a:xfrm>
              <a:prstGeom prst="roundRect">
                <a:avLst/>
              </a:prstGeom>
              <a:solidFill>
                <a:srgbClr val="0070C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 err="1"/>
                  <a:t>EditText</a:t>
                </a:r>
                <a:endParaRPr lang="zh-CN" altLang="en-US" dirty="0"/>
              </a:p>
            </p:txBody>
          </p:sp>
          <p:sp>
            <p:nvSpPr>
              <p:cNvPr id="6" name="矩形: 圆角 5">
                <a:extLst>
                  <a:ext uri="{FF2B5EF4-FFF2-40B4-BE49-F238E27FC236}">
                    <a16:creationId xmlns:a16="http://schemas.microsoft.com/office/drawing/2014/main" id="{B854C91B-96A8-484F-8C5F-F4826044C3AD}"/>
                  </a:ext>
                </a:extLst>
              </p:cNvPr>
              <p:cNvSpPr/>
              <p:nvPr/>
            </p:nvSpPr>
            <p:spPr>
              <a:xfrm>
                <a:off x="5043077" y="1720083"/>
                <a:ext cx="1440100" cy="453644"/>
              </a:xfrm>
              <a:prstGeom prst="roundRect">
                <a:avLst/>
              </a:prstGeom>
              <a:solidFill>
                <a:srgbClr val="0070C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 err="1"/>
                  <a:t>ViewGroup</a:t>
                </a:r>
                <a:endParaRPr lang="zh-CN" altLang="en-US" dirty="0"/>
              </a:p>
            </p:txBody>
          </p:sp>
          <p:sp>
            <p:nvSpPr>
              <p:cNvPr id="7" name="矩形: 圆角 6">
                <a:extLst>
                  <a:ext uri="{FF2B5EF4-FFF2-40B4-BE49-F238E27FC236}">
                    <a16:creationId xmlns:a16="http://schemas.microsoft.com/office/drawing/2014/main" id="{CE4CB3C2-9CB3-496C-BE85-C5357E02F5FC}"/>
                  </a:ext>
                </a:extLst>
              </p:cNvPr>
              <p:cNvSpPr/>
              <p:nvPr/>
            </p:nvSpPr>
            <p:spPr>
              <a:xfrm>
                <a:off x="7047615" y="1714053"/>
                <a:ext cx="1296091" cy="453644"/>
              </a:xfrm>
              <a:prstGeom prst="roundRect">
                <a:avLst/>
              </a:prstGeom>
              <a:solidFill>
                <a:srgbClr val="0070C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 err="1"/>
                  <a:t>TextView</a:t>
                </a:r>
                <a:endParaRPr lang="zh-CN" altLang="en-US" dirty="0"/>
              </a:p>
            </p:txBody>
          </p:sp>
          <p:sp>
            <p:nvSpPr>
              <p:cNvPr id="8" name="矩形: 圆角 7">
                <a:extLst>
                  <a:ext uri="{FF2B5EF4-FFF2-40B4-BE49-F238E27FC236}">
                    <a16:creationId xmlns:a16="http://schemas.microsoft.com/office/drawing/2014/main" id="{7793F872-5AC2-4D9A-9CA8-76708309870C}"/>
                  </a:ext>
                </a:extLst>
              </p:cNvPr>
              <p:cNvSpPr/>
              <p:nvPr/>
            </p:nvSpPr>
            <p:spPr>
              <a:xfrm>
                <a:off x="8100245" y="2727452"/>
                <a:ext cx="931927" cy="453644"/>
              </a:xfrm>
              <a:prstGeom prst="roundRect">
                <a:avLst/>
              </a:prstGeom>
              <a:solidFill>
                <a:srgbClr val="0070C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Button</a:t>
                </a:r>
                <a:endParaRPr lang="zh-CN" altLang="en-US" dirty="0"/>
              </a:p>
            </p:txBody>
          </p:sp>
          <p:sp>
            <p:nvSpPr>
              <p:cNvPr id="9" name="矩形: 圆角 8">
                <a:extLst>
                  <a:ext uri="{FF2B5EF4-FFF2-40B4-BE49-F238E27FC236}">
                    <a16:creationId xmlns:a16="http://schemas.microsoft.com/office/drawing/2014/main" id="{FA455DFA-CAC2-474F-8C87-C8056356F6C1}"/>
                  </a:ext>
                </a:extLst>
              </p:cNvPr>
              <p:cNvSpPr/>
              <p:nvPr/>
            </p:nvSpPr>
            <p:spPr>
              <a:xfrm>
                <a:off x="5872230" y="2727452"/>
                <a:ext cx="931926" cy="453644"/>
              </a:xfrm>
              <a:prstGeom prst="roundRect">
                <a:avLst/>
              </a:prstGeom>
              <a:solidFill>
                <a:srgbClr val="0070C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Layout</a:t>
                </a:r>
                <a:endParaRPr lang="zh-CN" altLang="en-US" dirty="0"/>
              </a:p>
            </p:txBody>
          </p:sp>
          <p:sp>
            <p:nvSpPr>
              <p:cNvPr id="10" name="矩形: 圆角 9">
                <a:extLst>
                  <a:ext uri="{FF2B5EF4-FFF2-40B4-BE49-F238E27FC236}">
                    <a16:creationId xmlns:a16="http://schemas.microsoft.com/office/drawing/2014/main" id="{0A821579-53A2-4951-A2E2-69ACED6138E4}"/>
                  </a:ext>
                </a:extLst>
              </p:cNvPr>
              <p:cNvSpPr/>
              <p:nvPr/>
            </p:nvSpPr>
            <p:spPr>
              <a:xfrm>
                <a:off x="4390085" y="2727452"/>
                <a:ext cx="1440099" cy="453644"/>
              </a:xfrm>
              <a:prstGeom prst="roundRect">
                <a:avLst/>
              </a:prstGeom>
              <a:solidFill>
                <a:srgbClr val="0070C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/>
                  <a:t>视图容器类</a:t>
                </a:r>
              </a:p>
            </p:txBody>
          </p:sp>
          <p:sp>
            <p:nvSpPr>
              <p:cNvPr id="11" name="矩形: 圆角 10">
                <a:extLst>
                  <a:ext uri="{FF2B5EF4-FFF2-40B4-BE49-F238E27FC236}">
                    <a16:creationId xmlns:a16="http://schemas.microsoft.com/office/drawing/2014/main" id="{FAFB338E-FD8D-422A-AFF6-0D833F9BD329}"/>
                  </a:ext>
                </a:extLst>
              </p:cNvPr>
              <p:cNvSpPr/>
              <p:nvPr/>
            </p:nvSpPr>
            <p:spPr>
              <a:xfrm>
                <a:off x="4454913" y="3666936"/>
                <a:ext cx="1296091" cy="453644"/>
              </a:xfrm>
              <a:prstGeom prst="roundRect">
                <a:avLst/>
              </a:prstGeom>
              <a:solidFill>
                <a:srgbClr val="0070C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 err="1"/>
                  <a:t>GridView</a:t>
                </a:r>
                <a:endParaRPr lang="zh-CN" altLang="en-US" dirty="0"/>
              </a:p>
            </p:txBody>
          </p:sp>
          <p:sp>
            <p:nvSpPr>
              <p:cNvPr id="12" name="矩形: 圆角 11">
                <a:extLst>
                  <a:ext uri="{FF2B5EF4-FFF2-40B4-BE49-F238E27FC236}">
                    <a16:creationId xmlns:a16="http://schemas.microsoft.com/office/drawing/2014/main" id="{DFD90D96-9502-43F1-9412-BA21D8ACCC44}"/>
                  </a:ext>
                </a:extLst>
              </p:cNvPr>
              <p:cNvSpPr/>
              <p:nvPr/>
            </p:nvSpPr>
            <p:spPr>
              <a:xfrm>
                <a:off x="5835131" y="3666936"/>
                <a:ext cx="1296091" cy="453644"/>
              </a:xfrm>
              <a:prstGeom prst="roundRect">
                <a:avLst/>
              </a:prstGeom>
              <a:solidFill>
                <a:srgbClr val="0070C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 err="1"/>
                  <a:t>ListView</a:t>
                </a:r>
                <a:endParaRPr lang="zh-CN" altLang="en-US" dirty="0"/>
              </a:p>
            </p:txBody>
          </p:sp>
          <p:cxnSp>
            <p:nvCxnSpPr>
              <p:cNvPr id="14" name="直接连接符 13">
                <a:extLst>
                  <a:ext uri="{FF2B5EF4-FFF2-40B4-BE49-F238E27FC236}">
                    <a16:creationId xmlns:a16="http://schemas.microsoft.com/office/drawing/2014/main" id="{05603C6B-C1ED-4FBA-B97A-E89B87BFCE80}"/>
                  </a:ext>
                </a:extLst>
              </p:cNvPr>
              <p:cNvCxnSpPr>
                <a:stCxn id="4" idx="2"/>
                <a:endCxn id="6" idx="0"/>
              </p:cNvCxnSpPr>
              <p:nvPr/>
            </p:nvCxnSpPr>
            <p:spPr>
              <a:xfrm flipH="1">
                <a:off x="5763127" y="1430388"/>
                <a:ext cx="969022" cy="28969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直接连接符 17">
                <a:extLst>
                  <a:ext uri="{FF2B5EF4-FFF2-40B4-BE49-F238E27FC236}">
                    <a16:creationId xmlns:a16="http://schemas.microsoft.com/office/drawing/2014/main" id="{B3DDD290-8066-412B-99CA-45ED4FD84C14}"/>
                  </a:ext>
                </a:extLst>
              </p:cNvPr>
              <p:cNvCxnSpPr>
                <a:stCxn id="7" idx="0"/>
                <a:endCxn id="4" idx="2"/>
              </p:cNvCxnSpPr>
              <p:nvPr/>
            </p:nvCxnSpPr>
            <p:spPr>
              <a:xfrm flipH="1" flipV="1">
                <a:off x="6732149" y="1430388"/>
                <a:ext cx="963512" cy="28366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接连接符 21">
                <a:extLst>
                  <a:ext uri="{FF2B5EF4-FFF2-40B4-BE49-F238E27FC236}">
                    <a16:creationId xmlns:a16="http://schemas.microsoft.com/office/drawing/2014/main" id="{1DC30A80-5266-46E8-A784-FA43318A9B4F}"/>
                  </a:ext>
                </a:extLst>
              </p:cNvPr>
              <p:cNvCxnSpPr>
                <a:stCxn id="10" idx="0"/>
                <a:endCxn id="6" idx="2"/>
              </p:cNvCxnSpPr>
              <p:nvPr/>
            </p:nvCxnSpPr>
            <p:spPr>
              <a:xfrm flipV="1">
                <a:off x="5110135" y="2173727"/>
                <a:ext cx="652992" cy="55372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接连接符 25">
                <a:extLst>
                  <a:ext uri="{FF2B5EF4-FFF2-40B4-BE49-F238E27FC236}">
                    <a16:creationId xmlns:a16="http://schemas.microsoft.com/office/drawing/2014/main" id="{29C053F0-F624-41B8-965D-217E7131BBDE}"/>
                  </a:ext>
                </a:extLst>
              </p:cNvPr>
              <p:cNvCxnSpPr>
                <a:stCxn id="9" idx="0"/>
                <a:endCxn id="6" idx="2"/>
              </p:cNvCxnSpPr>
              <p:nvPr/>
            </p:nvCxnSpPr>
            <p:spPr>
              <a:xfrm flipH="1" flipV="1">
                <a:off x="5763127" y="2173727"/>
                <a:ext cx="575066" cy="55372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接连接符 29">
                <a:extLst>
                  <a:ext uri="{FF2B5EF4-FFF2-40B4-BE49-F238E27FC236}">
                    <a16:creationId xmlns:a16="http://schemas.microsoft.com/office/drawing/2014/main" id="{C1788ADB-1CD5-4CE1-A3EC-6E9EA175A5E8}"/>
                  </a:ext>
                </a:extLst>
              </p:cNvPr>
              <p:cNvCxnSpPr>
                <a:stCxn id="5" idx="0"/>
                <a:endCxn id="7" idx="2"/>
              </p:cNvCxnSpPr>
              <p:nvPr/>
            </p:nvCxnSpPr>
            <p:spPr>
              <a:xfrm flipV="1">
                <a:off x="7467817" y="2167697"/>
                <a:ext cx="227844" cy="55975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直接连接符 35">
                <a:extLst>
                  <a:ext uri="{FF2B5EF4-FFF2-40B4-BE49-F238E27FC236}">
                    <a16:creationId xmlns:a16="http://schemas.microsoft.com/office/drawing/2014/main" id="{F8E0018F-76D4-485C-82F3-041FAB4F800C}"/>
                  </a:ext>
                </a:extLst>
              </p:cNvPr>
              <p:cNvCxnSpPr>
                <a:stCxn id="11" idx="0"/>
                <a:endCxn id="10" idx="2"/>
              </p:cNvCxnSpPr>
              <p:nvPr/>
            </p:nvCxnSpPr>
            <p:spPr>
              <a:xfrm flipV="1">
                <a:off x="5102959" y="3181096"/>
                <a:ext cx="7176" cy="48584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直接连接符 37">
                <a:extLst>
                  <a:ext uri="{FF2B5EF4-FFF2-40B4-BE49-F238E27FC236}">
                    <a16:creationId xmlns:a16="http://schemas.microsoft.com/office/drawing/2014/main" id="{E110CC79-9D18-46E9-9E61-524A39F645C7}"/>
                  </a:ext>
                </a:extLst>
              </p:cNvPr>
              <p:cNvCxnSpPr>
                <a:stCxn id="12" idx="0"/>
                <a:endCxn id="10" idx="2"/>
              </p:cNvCxnSpPr>
              <p:nvPr/>
            </p:nvCxnSpPr>
            <p:spPr>
              <a:xfrm flipH="1" flipV="1">
                <a:off x="5110135" y="3181096"/>
                <a:ext cx="1373042" cy="48584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4279766209"/>
      </p:ext>
    </p:extLst>
  </p:cSld>
  <p:clrMapOvr>
    <a:masterClrMapping/>
  </p:clrMapOvr>
  <p:transition spd="slow" advTm="0">
    <p:wip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113" name="组合 16">
            <a:extLst>
              <a:ext uri="{FF2B5EF4-FFF2-40B4-BE49-F238E27FC236}">
                <a16:creationId xmlns:a16="http://schemas.microsoft.com/office/drawing/2014/main" id="{64AE2737-43CD-4119-9E60-7F5096E27CCC}"/>
              </a:ext>
            </a:extLst>
          </p:cNvPr>
          <p:cNvGrpSpPr>
            <a:grpSpLocks/>
          </p:cNvGrpSpPr>
          <p:nvPr/>
        </p:nvGrpSpPr>
        <p:grpSpPr bwMode="auto">
          <a:xfrm>
            <a:off x="827088" y="819150"/>
            <a:ext cx="7496175" cy="885825"/>
            <a:chOff x="2954339" y="1349947"/>
            <a:chExt cx="7162269" cy="654494"/>
          </a:xfrm>
        </p:grpSpPr>
        <p:sp>
          <p:nvSpPr>
            <p:cNvPr id="90114" name="矩形 17">
              <a:extLst>
                <a:ext uri="{FF2B5EF4-FFF2-40B4-BE49-F238E27FC236}">
                  <a16:creationId xmlns:a16="http://schemas.microsoft.com/office/drawing/2014/main" id="{33D406BA-A870-490E-88D5-6C27F105F3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54339" y="1694800"/>
              <a:ext cx="7162269" cy="3096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30000"/>
                </a:lnSpc>
              </a:pPr>
              <a:endParaRPr lang="en-US" altLang="zh-CN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0115" name="矩形 18">
              <a:extLst>
                <a:ext uri="{FF2B5EF4-FFF2-40B4-BE49-F238E27FC236}">
                  <a16:creationId xmlns:a16="http://schemas.microsoft.com/office/drawing/2014/main" id="{6A990368-620C-4C15-A77E-4625CE3A0D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62834" y="1349947"/>
              <a:ext cx="3698240" cy="2605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en-US" altLang="en-US" sz="1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90116" name="TextBox 108">
            <a:extLst>
              <a:ext uri="{FF2B5EF4-FFF2-40B4-BE49-F238E27FC236}">
                <a16:creationId xmlns:a16="http://schemas.microsoft.com/office/drawing/2014/main" id="{C1A28CEA-8833-408B-8224-11ABEED8DB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8325" y="244475"/>
            <a:ext cx="1866900" cy="1208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5.6 Notification</a:t>
            </a:r>
          </a:p>
          <a:p>
            <a:pPr eaLnBrk="1" hangingPunct="1"/>
            <a:endParaRPr lang="en-US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eaLnBrk="1" hangingPunct="1"/>
            <a:endParaRPr lang="en-US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eaLnBrk="1" hangingPunct="1"/>
            <a:endParaRPr lang="zh-CN" altLang="en-US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grpSp>
        <p:nvGrpSpPr>
          <p:cNvPr id="90117" name="组合 29">
            <a:extLst>
              <a:ext uri="{FF2B5EF4-FFF2-40B4-BE49-F238E27FC236}">
                <a16:creationId xmlns:a16="http://schemas.microsoft.com/office/drawing/2014/main" id="{6D8846EC-48BF-4DF7-AB61-297ADF6BF3CD}"/>
              </a:ext>
            </a:extLst>
          </p:cNvPr>
          <p:cNvGrpSpPr>
            <a:grpSpLocks/>
          </p:cNvGrpSpPr>
          <p:nvPr/>
        </p:nvGrpSpPr>
        <p:grpSpPr bwMode="auto">
          <a:xfrm>
            <a:off x="107950" y="244475"/>
            <a:ext cx="360363" cy="360363"/>
            <a:chOff x="1965186" y="1419622"/>
            <a:chExt cx="302558" cy="314067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95F8D0E2-C5A1-40E8-8E54-C6B4983C3854}"/>
                </a:ext>
              </a:extLst>
            </p:cNvPr>
            <p:cNvSpPr/>
            <p:nvPr/>
          </p:nvSpPr>
          <p:spPr>
            <a:xfrm>
              <a:off x="1965186" y="1419622"/>
              <a:ext cx="251910" cy="251807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defRPr/>
              </a:pPr>
              <a:endParaRPr lang="zh-CN" altLang="en-US" noProof="1"/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824D810A-D6C3-4F5A-8E1F-62D247FDF262}"/>
                </a:ext>
              </a:extLst>
            </p:cNvPr>
            <p:cNvSpPr/>
            <p:nvPr/>
          </p:nvSpPr>
          <p:spPr>
            <a:xfrm>
              <a:off x="2087808" y="1553827"/>
              <a:ext cx="179936" cy="179862"/>
            </a:xfrm>
            <a:prstGeom prst="rect">
              <a:avLst/>
            </a:prstGeom>
            <a:solidFill>
              <a:srgbClr val="0E90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defRPr/>
              </a:pPr>
              <a:endParaRPr lang="zh-CN" altLang="en-US" noProof="1"/>
            </a:p>
          </p:txBody>
        </p:sp>
      </p:grpSp>
      <p:sp>
        <p:nvSpPr>
          <p:cNvPr id="100360" name="文本框 2">
            <a:extLst>
              <a:ext uri="{FF2B5EF4-FFF2-40B4-BE49-F238E27FC236}">
                <a16:creationId xmlns:a16="http://schemas.microsoft.com/office/drawing/2014/main" id="{B7DE52F4-049F-4E94-8CD4-F1314978DF55}"/>
              </a:ext>
            </a:extLst>
          </p:cNvPr>
          <p:cNvSpPr txBox="1"/>
          <p:nvPr/>
        </p:nvSpPr>
        <p:spPr>
          <a:xfrm>
            <a:off x="568325" y="900113"/>
            <a:ext cx="4435475" cy="318978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txBody>
          <a:bodyPr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zh-CN" sz="2400" b="1" noProof="1">
                <a:solidFill>
                  <a:schemeClr val="bg2"/>
                </a:solidFill>
                <a:highlight>
                  <a:srgbClr val="000080"/>
                </a:highlight>
                <a:sym typeface="+mn-ea"/>
              </a:rPr>
              <a:t>Notification</a:t>
            </a:r>
            <a:r>
              <a:rPr lang="zh-CN" altLang="en-US" sz="2400" b="1" noProof="1">
                <a:solidFill>
                  <a:schemeClr val="bg2"/>
                </a:solidFill>
                <a:highlight>
                  <a:srgbClr val="000080"/>
                </a:highlight>
                <a:sym typeface="+mn-ea"/>
              </a:rPr>
              <a:t>：通知</a:t>
            </a:r>
          </a:p>
          <a:p>
            <a:pPr>
              <a:lnSpc>
                <a:spcPct val="150000"/>
              </a:lnSpc>
              <a:defRPr/>
            </a:pPr>
            <a:endParaRPr lang="zh-CN" altLang="en-US" sz="1400" noProof="1">
              <a:sym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"/>
              <a:defRPr/>
            </a:pPr>
            <a:r>
              <a:rPr lang="zh-CN" altLang="en-US" sz="1400" noProof="1">
                <a:sym typeface="+mn-ea"/>
              </a:rPr>
              <a:t>显示在</a:t>
            </a:r>
            <a:r>
              <a:rPr lang="en-US" altLang="zh-CN" sz="1400" noProof="1">
                <a:sym typeface="+mn-ea"/>
              </a:rPr>
              <a:t>Android</a:t>
            </a:r>
            <a:r>
              <a:rPr lang="zh-CN" altLang="en-US" sz="1400" noProof="1">
                <a:sym typeface="+mn-ea"/>
              </a:rPr>
              <a:t>系统通知栏上，提高应用的交互性，带来良好的用户感受。</a:t>
            </a: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"/>
              <a:defRPr/>
            </a:pPr>
            <a:r>
              <a:rPr lang="en-US" altLang="zh-CN" sz="1400" u="sng" noProof="1">
                <a:sym typeface="+mn-ea"/>
              </a:rPr>
              <a:t>Notification</a:t>
            </a:r>
            <a:r>
              <a:rPr lang="zh-CN" altLang="en-US" sz="1400" u="sng" noProof="1">
                <a:sym typeface="+mn-ea"/>
              </a:rPr>
              <a:t>类的实例</a:t>
            </a:r>
            <a:r>
              <a:rPr lang="zh-CN" altLang="en-US" sz="1400" noProof="1">
                <a:sym typeface="+mn-ea"/>
              </a:rPr>
              <a:t>表示在通知栏显示的一个通知，该通知内容包括该通知的</a:t>
            </a:r>
            <a:r>
              <a:rPr lang="en-US" altLang="zh-CN" sz="1400" noProof="1">
                <a:sym typeface="+mn-ea"/>
              </a:rPr>
              <a:t>ID</a:t>
            </a:r>
            <a:r>
              <a:rPr lang="zh-CN" altLang="en-US" sz="1400" noProof="1">
                <a:sym typeface="+mn-ea"/>
              </a:rPr>
              <a:t>、时间、内容、标题、图标等。</a:t>
            </a: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"/>
              <a:defRPr/>
            </a:pPr>
            <a:r>
              <a:rPr lang="en-US" altLang="zh-CN" sz="1400" u="sng" noProof="1">
                <a:sym typeface="+mn-ea"/>
              </a:rPr>
              <a:t>NotificationManager</a:t>
            </a:r>
            <a:r>
              <a:rPr lang="zh-CN" altLang="en-US" sz="1400" u="sng" noProof="1">
                <a:sym typeface="+mn-ea"/>
              </a:rPr>
              <a:t>实例</a:t>
            </a:r>
            <a:r>
              <a:rPr lang="zh-CN" altLang="en-US" sz="1400" noProof="1">
                <a:sym typeface="+mn-ea"/>
              </a:rPr>
              <a:t>用来将该通知发送到系统的通知栏上。</a:t>
            </a:r>
            <a:endParaRPr lang="zh-CN" altLang="en-US" sz="1400" noProof="1">
              <a:latin typeface="Arial" panose="020B0604020202020204" pitchFamily="34" charset="0"/>
              <a:sym typeface="宋体" panose="02010600030101010101" pitchFamily="2" charset="-122"/>
            </a:endParaRPr>
          </a:p>
        </p:txBody>
      </p:sp>
      <p:sp>
        <p:nvSpPr>
          <p:cNvPr id="90121" name="矩形 1">
            <a:extLst>
              <a:ext uri="{FF2B5EF4-FFF2-40B4-BE49-F238E27FC236}">
                <a16:creationId xmlns:a16="http://schemas.microsoft.com/office/drawing/2014/main" id="{1E52397C-7002-4720-B531-A5B4B98413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3503" y="4561385"/>
            <a:ext cx="732631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000" dirty="0"/>
              <a:t>https://github.com/HBU/AndroidDemo/tree/master/chapter05/Notification</a:t>
            </a:r>
            <a:endParaRPr lang="zh-CN" altLang="en-US" sz="10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F6BD1E2-A7AB-40CC-B464-1E50469018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5879" y="900113"/>
            <a:ext cx="2824171" cy="3183131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slow" advTm="0">
    <p:wip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161" name="组合 16">
            <a:extLst>
              <a:ext uri="{FF2B5EF4-FFF2-40B4-BE49-F238E27FC236}">
                <a16:creationId xmlns:a16="http://schemas.microsoft.com/office/drawing/2014/main" id="{AADAFE26-6B35-4A0B-AD0A-341DBB7027A7}"/>
              </a:ext>
            </a:extLst>
          </p:cNvPr>
          <p:cNvGrpSpPr>
            <a:grpSpLocks/>
          </p:cNvGrpSpPr>
          <p:nvPr/>
        </p:nvGrpSpPr>
        <p:grpSpPr bwMode="auto">
          <a:xfrm>
            <a:off x="827088" y="819150"/>
            <a:ext cx="7496175" cy="885825"/>
            <a:chOff x="2954339" y="1349947"/>
            <a:chExt cx="7162269" cy="654494"/>
          </a:xfrm>
        </p:grpSpPr>
        <p:sp>
          <p:nvSpPr>
            <p:cNvPr id="92162" name="矩形 17">
              <a:extLst>
                <a:ext uri="{FF2B5EF4-FFF2-40B4-BE49-F238E27FC236}">
                  <a16:creationId xmlns:a16="http://schemas.microsoft.com/office/drawing/2014/main" id="{EDB167F7-485C-403D-A3A4-820DE7D909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54339" y="1694800"/>
              <a:ext cx="7162269" cy="3096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30000"/>
                </a:lnSpc>
              </a:pPr>
              <a:endParaRPr lang="en-US" altLang="zh-CN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2163" name="矩形 18">
              <a:extLst>
                <a:ext uri="{FF2B5EF4-FFF2-40B4-BE49-F238E27FC236}">
                  <a16:creationId xmlns:a16="http://schemas.microsoft.com/office/drawing/2014/main" id="{49318ACC-8A2F-4EE2-BA38-56EFFC4848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62834" y="1349947"/>
              <a:ext cx="3698240" cy="2501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en-US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92164" name="TextBox 108">
            <a:extLst>
              <a:ext uri="{FF2B5EF4-FFF2-40B4-BE49-F238E27FC236}">
                <a16:creationId xmlns:a16="http://schemas.microsoft.com/office/drawing/2014/main" id="{10A08852-9CDE-4ECE-91AD-8648835F30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6738" y="238125"/>
            <a:ext cx="371724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en-US" sz="18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5.6.1 </a:t>
            </a:r>
            <a:r>
              <a:rPr lang="en-US" altLang="en-US" sz="1800" dirty="0" err="1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常规Notification</a:t>
            </a:r>
            <a:endParaRPr lang="zh-CN" altLang="en-US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grpSp>
        <p:nvGrpSpPr>
          <p:cNvPr id="92165" name="组合 29">
            <a:extLst>
              <a:ext uri="{FF2B5EF4-FFF2-40B4-BE49-F238E27FC236}">
                <a16:creationId xmlns:a16="http://schemas.microsoft.com/office/drawing/2014/main" id="{5DBDDF2B-B7C0-44E1-A5AC-E9C2AF414576}"/>
              </a:ext>
            </a:extLst>
          </p:cNvPr>
          <p:cNvGrpSpPr>
            <a:grpSpLocks/>
          </p:cNvGrpSpPr>
          <p:nvPr/>
        </p:nvGrpSpPr>
        <p:grpSpPr bwMode="auto">
          <a:xfrm>
            <a:off x="107950" y="244475"/>
            <a:ext cx="360363" cy="360363"/>
            <a:chOff x="1965186" y="1419622"/>
            <a:chExt cx="302558" cy="314067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F059390D-1BF5-4E95-9ED3-EB1832070C50}"/>
                </a:ext>
              </a:extLst>
            </p:cNvPr>
            <p:cNvSpPr/>
            <p:nvPr/>
          </p:nvSpPr>
          <p:spPr>
            <a:xfrm>
              <a:off x="1965186" y="1419622"/>
              <a:ext cx="251910" cy="251807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defRPr/>
              </a:pPr>
              <a:endParaRPr lang="zh-CN" altLang="en-US" noProof="1"/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31A8BA9B-27BB-475A-8C9C-544ADFD253F9}"/>
                </a:ext>
              </a:extLst>
            </p:cNvPr>
            <p:cNvSpPr/>
            <p:nvPr/>
          </p:nvSpPr>
          <p:spPr>
            <a:xfrm>
              <a:off x="2087808" y="1553827"/>
              <a:ext cx="179936" cy="179862"/>
            </a:xfrm>
            <a:prstGeom prst="rect">
              <a:avLst/>
            </a:prstGeom>
            <a:solidFill>
              <a:srgbClr val="0E90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defRPr/>
              </a:pPr>
              <a:endParaRPr lang="zh-CN" altLang="en-US" noProof="1"/>
            </a:p>
          </p:txBody>
        </p:sp>
      </p:grpSp>
      <p:sp>
        <p:nvSpPr>
          <p:cNvPr id="92168" name="文本框 2">
            <a:extLst>
              <a:ext uri="{FF2B5EF4-FFF2-40B4-BE49-F238E27FC236}">
                <a16:creationId xmlns:a16="http://schemas.microsoft.com/office/drawing/2014/main" id="{A0D7AA4D-CCDF-489F-9B76-8450AB1DBC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950" y="777177"/>
            <a:ext cx="6635504" cy="134312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1400" dirty="0">
                <a:latin typeface="Arial" panose="020B0604020202020204" pitchFamily="34" charset="0"/>
                <a:sym typeface="宋体" panose="02010600030101010101" pitchFamily="2" charset="-122"/>
              </a:rPr>
              <a:t>步骤：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en-US" sz="1400" dirty="0">
                <a:latin typeface="Arial" panose="020B0604020202020204" pitchFamily="34" charset="0"/>
                <a:sym typeface="宋体" panose="02010600030101010101" pitchFamily="2" charset="-122"/>
              </a:rPr>
              <a:t>（1）获得NotificationManager实例对象。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en-US" sz="1400" dirty="0">
                <a:latin typeface="Arial" panose="020B0604020202020204" pitchFamily="34" charset="0"/>
                <a:sym typeface="宋体" panose="02010600030101010101" pitchFamily="2" charset="-122"/>
              </a:rPr>
              <a:t>（2）创建通知栏上要显示的实例对象Notification。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en-US" sz="1400" dirty="0">
                <a:latin typeface="Arial" panose="020B0604020202020204" pitchFamily="34" charset="0"/>
                <a:sym typeface="宋体" panose="02010600030101010101" pitchFamily="2" charset="-122"/>
              </a:rPr>
              <a:t>（3）使用NotificationManger实例对象将通知对象发到通知栏上。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CCFE189-ABEB-4DB7-8483-CD459C8AFD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950" y="2321235"/>
            <a:ext cx="6635504" cy="258414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7FB64E8-132A-4E69-A91B-CFD06F7117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76160" y="1297698"/>
            <a:ext cx="2078744" cy="3609576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slow" advTm="0">
    <p:wip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2" name="TextBox 108">
            <a:extLst>
              <a:ext uri="{FF2B5EF4-FFF2-40B4-BE49-F238E27FC236}">
                <a16:creationId xmlns:a16="http://schemas.microsoft.com/office/drawing/2014/main" id="{E54D967C-0FE1-439E-B866-9733E65A7C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6738" y="238125"/>
            <a:ext cx="3097323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1800" b="0" i="0" dirty="0" err="1">
                <a:solidFill>
                  <a:srgbClr val="A9B7C6"/>
                </a:solidFill>
                <a:latin typeface="Consolas" panose="020B0609020204030204" pitchFamily="49" charset="0"/>
              </a:rPr>
              <a:t>Notification.InboxStyle</a:t>
            </a:r>
            <a:endParaRPr lang="en-US" altLang="zh-CN" sz="1800" b="0" i="0" dirty="0">
              <a:solidFill>
                <a:srgbClr val="A9B7C6"/>
              </a:solidFill>
              <a:latin typeface="Consolas" panose="020B0609020204030204" pitchFamily="49" charset="0"/>
            </a:endParaRPr>
          </a:p>
          <a:p>
            <a:pPr eaLnBrk="1" hangingPunct="1"/>
            <a:endParaRPr lang="zh-CN" altLang="en-US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eaLnBrk="1" hangingPunct="1"/>
            <a:endParaRPr lang="zh-CN" altLang="en-US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grpSp>
        <p:nvGrpSpPr>
          <p:cNvPr id="94213" name="组合 29">
            <a:extLst>
              <a:ext uri="{FF2B5EF4-FFF2-40B4-BE49-F238E27FC236}">
                <a16:creationId xmlns:a16="http://schemas.microsoft.com/office/drawing/2014/main" id="{D767A800-D0B5-41A1-8572-7B6D4F1FAF72}"/>
              </a:ext>
            </a:extLst>
          </p:cNvPr>
          <p:cNvGrpSpPr>
            <a:grpSpLocks/>
          </p:cNvGrpSpPr>
          <p:nvPr/>
        </p:nvGrpSpPr>
        <p:grpSpPr bwMode="auto">
          <a:xfrm>
            <a:off x="107950" y="244475"/>
            <a:ext cx="360363" cy="360363"/>
            <a:chOff x="1965186" y="1419622"/>
            <a:chExt cx="302558" cy="314067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302DCBAF-0F22-4DA7-AF6D-DD9EBDAC219E}"/>
                </a:ext>
              </a:extLst>
            </p:cNvPr>
            <p:cNvSpPr/>
            <p:nvPr/>
          </p:nvSpPr>
          <p:spPr>
            <a:xfrm>
              <a:off x="1965186" y="1419622"/>
              <a:ext cx="251910" cy="251807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defRPr/>
              </a:pPr>
              <a:endParaRPr lang="zh-CN" altLang="en-US" noProof="1"/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F7B34CBE-42E0-42AE-8A68-B0DE6031D079}"/>
                </a:ext>
              </a:extLst>
            </p:cNvPr>
            <p:cNvSpPr/>
            <p:nvPr/>
          </p:nvSpPr>
          <p:spPr>
            <a:xfrm>
              <a:off x="2087808" y="1553827"/>
              <a:ext cx="179936" cy="179862"/>
            </a:xfrm>
            <a:prstGeom prst="rect">
              <a:avLst/>
            </a:prstGeom>
            <a:solidFill>
              <a:srgbClr val="0E90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defRPr/>
              </a:pPr>
              <a:endParaRPr lang="zh-CN" altLang="en-US" noProof="1"/>
            </a:p>
          </p:txBody>
        </p: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C4C411C8-CD0E-447A-9EF2-1B828E3497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1888" y="843630"/>
            <a:ext cx="2783484" cy="338423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8E9EC8F-0E27-4148-B24D-693D50AEE0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695" y="1717007"/>
            <a:ext cx="5614091" cy="2510858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slow" advTm="0">
    <p:wip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矩形 17">
            <a:extLst>
              <a:ext uri="{FF2B5EF4-FFF2-40B4-BE49-F238E27FC236}">
                <a16:creationId xmlns:a16="http://schemas.microsoft.com/office/drawing/2014/main" id="{2A314F36-8EDB-40DC-80CF-B7192E8922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7088" y="1285893"/>
            <a:ext cx="7496175" cy="4190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endParaRPr lang="en-US" altLang="zh-CN" sz="120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96261" name="组合 29">
            <a:extLst>
              <a:ext uri="{FF2B5EF4-FFF2-40B4-BE49-F238E27FC236}">
                <a16:creationId xmlns:a16="http://schemas.microsoft.com/office/drawing/2014/main" id="{C6DF68B4-3E70-4F5F-AD40-493999EC0147}"/>
              </a:ext>
            </a:extLst>
          </p:cNvPr>
          <p:cNvGrpSpPr>
            <a:grpSpLocks/>
          </p:cNvGrpSpPr>
          <p:nvPr/>
        </p:nvGrpSpPr>
        <p:grpSpPr bwMode="auto">
          <a:xfrm>
            <a:off x="107950" y="244475"/>
            <a:ext cx="360363" cy="360363"/>
            <a:chOff x="1965186" y="1419622"/>
            <a:chExt cx="302558" cy="314067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B99161AE-ADEF-460C-91BF-DAACFFC02404}"/>
                </a:ext>
              </a:extLst>
            </p:cNvPr>
            <p:cNvSpPr/>
            <p:nvPr/>
          </p:nvSpPr>
          <p:spPr>
            <a:xfrm>
              <a:off x="1965186" y="1419622"/>
              <a:ext cx="251910" cy="251807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defRPr/>
              </a:pPr>
              <a:endParaRPr lang="zh-CN" altLang="en-US" noProof="1"/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F617185E-72C7-4DD6-A76C-BBB8DEFC7C09}"/>
                </a:ext>
              </a:extLst>
            </p:cNvPr>
            <p:cNvSpPr/>
            <p:nvPr/>
          </p:nvSpPr>
          <p:spPr>
            <a:xfrm>
              <a:off x="2087808" y="1553827"/>
              <a:ext cx="179936" cy="179862"/>
            </a:xfrm>
            <a:prstGeom prst="rect">
              <a:avLst/>
            </a:prstGeom>
            <a:solidFill>
              <a:srgbClr val="0E90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defRPr/>
              </a:pPr>
              <a:endParaRPr lang="zh-CN" altLang="en-US" noProof="1"/>
            </a:p>
          </p:txBody>
        </p: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95C3252F-9973-4161-B844-D937611D06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6135" y="843630"/>
            <a:ext cx="2246368" cy="397239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487DDA3-16F5-40F7-90D2-FF6F9E43F3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3750" y="1495532"/>
            <a:ext cx="6212385" cy="1763061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F8EC3BC9-17F1-4713-848B-D960A40E3833}"/>
              </a:ext>
            </a:extLst>
          </p:cNvPr>
          <p:cNvSpPr txBox="1"/>
          <p:nvPr/>
        </p:nvSpPr>
        <p:spPr>
          <a:xfrm>
            <a:off x="683730" y="244475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0" i="0" dirty="0" err="1">
                <a:solidFill>
                  <a:schemeClr val="bg1"/>
                </a:solidFill>
                <a:latin typeface="Consolas" panose="020B0609020204030204" pitchFamily="49" charset="0"/>
              </a:rPr>
              <a:t>Notification.BigPictureStyle</a:t>
            </a:r>
            <a:endParaRPr lang="en-US" altLang="zh-CN" sz="1800" b="0" i="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</p:spTree>
    <p:custDataLst>
      <p:tags r:id="rId1"/>
    </p:custDataLst>
  </p:cSld>
  <p:clrMapOvr>
    <a:masterClrMapping/>
  </p:clrMapOvr>
  <p:transition spd="slow" advTm="0">
    <p:wip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6" name="TextBox 108">
            <a:extLst>
              <a:ext uri="{FF2B5EF4-FFF2-40B4-BE49-F238E27FC236}">
                <a16:creationId xmlns:a16="http://schemas.microsoft.com/office/drawing/2014/main" id="{0DC00958-3009-4C2C-A381-80D7C3FEBA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6738" y="238125"/>
            <a:ext cx="1866900" cy="933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5.6 Notification</a:t>
            </a:r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eaLnBrk="1" hangingPunct="1"/>
            <a:endParaRPr lang="zh-CN" altLang="en-US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eaLnBrk="1" hangingPunct="1"/>
            <a:endParaRPr lang="zh-CN" altLang="en-US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grpSp>
        <p:nvGrpSpPr>
          <p:cNvPr id="100357" name="组合 29">
            <a:extLst>
              <a:ext uri="{FF2B5EF4-FFF2-40B4-BE49-F238E27FC236}">
                <a16:creationId xmlns:a16="http://schemas.microsoft.com/office/drawing/2014/main" id="{CFFDF9DD-EAC9-4973-A49A-8111F5B19F99}"/>
              </a:ext>
            </a:extLst>
          </p:cNvPr>
          <p:cNvGrpSpPr>
            <a:grpSpLocks/>
          </p:cNvGrpSpPr>
          <p:nvPr/>
        </p:nvGrpSpPr>
        <p:grpSpPr bwMode="auto">
          <a:xfrm>
            <a:off x="107950" y="244475"/>
            <a:ext cx="360363" cy="360363"/>
            <a:chOff x="1965186" y="1419622"/>
            <a:chExt cx="302558" cy="314067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746ECCB1-C3A1-4AAC-89C9-27669F1FF8A7}"/>
                </a:ext>
              </a:extLst>
            </p:cNvPr>
            <p:cNvSpPr/>
            <p:nvPr/>
          </p:nvSpPr>
          <p:spPr>
            <a:xfrm>
              <a:off x="1965186" y="1419622"/>
              <a:ext cx="251910" cy="251807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defRPr/>
              </a:pPr>
              <a:endParaRPr lang="zh-CN" altLang="en-US" noProof="1"/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793D9086-5A85-453D-B88F-1F99DF10D6C0}"/>
                </a:ext>
              </a:extLst>
            </p:cNvPr>
            <p:cNvSpPr/>
            <p:nvPr/>
          </p:nvSpPr>
          <p:spPr>
            <a:xfrm>
              <a:off x="2087808" y="1553827"/>
              <a:ext cx="179936" cy="179862"/>
            </a:xfrm>
            <a:prstGeom prst="rect">
              <a:avLst/>
            </a:prstGeom>
            <a:solidFill>
              <a:srgbClr val="0E90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defRPr/>
              </a:pPr>
              <a:endParaRPr lang="zh-CN" altLang="en-US" noProof="1"/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81864AE7-9D35-427F-93EA-5E89893102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738" y="704850"/>
            <a:ext cx="2407488" cy="434966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6D02216-C97C-49EA-8123-A59C1C1595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47915" y="698461"/>
            <a:ext cx="2517844" cy="434984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6E25D81-EAF0-4574-966E-20106CD691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84105" y="678825"/>
            <a:ext cx="2800198" cy="4369476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slow" advTm="0">
    <p:wip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1" name="矩形 17">
            <a:extLst>
              <a:ext uri="{FF2B5EF4-FFF2-40B4-BE49-F238E27FC236}">
                <a16:creationId xmlns:a16="http://schemas.microsoft.com/office/drawing/2014/main" id="{349F03E3-8EA0-4D7A-A304-7C7C7FBA5F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7088" y="1285875"/>
            <a:ext cx="7496175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endParaRPr lang="en-US" altLang="zh-CN" sz="120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2402" name="TextBox 108">
            <a:extLst>
              <a:ext uri="{FF2B5EF4-FFF2-40B4-BE49-F238E27FC236}">
                <a16:creationId xmlns:a16="http://schemas.microsoft.com/office/drawing/2014/main" id="{B1DC1A98-79D8-41D7-BE0C-FAEDD8F900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6738" y="238125"/>
            <a:ext cx="2908300" cy="92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5.7 列表ListView</a:t>
            </a:r>
          </a:p>
          <a:p>
            <a:pPr eaLnBrk="1" hangingPunct="1"/>
            <a:endParaRPr lang="en-US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eaLnBrk="1" hangingPunct="1"/>
            <a:endParaRPr lang="zh-CN" altLang="en-US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grpSp>
        <p:nvGrpSpPr>
          <p:cNvPr id="102403" name="组合 29">
            <a:extLst>
              <a:ext uri="{FF2B5EF4-FFF2-40B4-BE49-F238E27FC236}">
                <a16:creationId xmlns:a16="http://schemas.microsoft.com/office/drawing/2014/main" id="{2D3F62FE-5622-48D9-B8D9-635E799B1AE9}"/>
              </a:ext>
            </a:extLst>
          </p:cNvPr>
          <p:cNvGrpSpPr>
            <a:grpSpLocks/>
          </p:cNvGrpSpPr>
          <p:nvPr/>
        </p:nvGrpSpPr>
        <p:grpSpPr bwMode="auto">
          <a:xfrm>
            <a:off x="107950" y="244475"/>
            <a:ext cx="360363" cy="360363"/>
            <a:chOff x="1965186" y="1419622"/>
            <a:chExt cx="302558" cy="314067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80023D25-8D29-409C-AE3B-732F35F66F6B}"/>
                </a:ext>
              </a:extLst>
            </p:cNvPr>
            <p:cNvSpPr/>
            <p:nvPr/>
          </p:nvSpPr>
          <p:spPr>
            <a:xfrm>
              <a:off x="1965186" y="1419622"/>
              <a:ext cx="251910" cy="251807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defRPr/>
              </a:pPr>
              <a:endParaRPr lang="zh-CN" altLang="en-US" noProof="1"/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77131E3B-881C-4CF8-8654-302ECC796784}"/>
                </a:ext>
              </a:extLst>
            </p:cNvPr>
            <p:cNvSpPr/>
            <p:nvPr/>
          </p:nvSpPr>
          <p:spPr>
            <a:xfrm>
              <a:off x="2087808" y="1553827"/>
              <a:ext cx="179936" cy="179862"/>
            </a:xfrm>
            <a:prstGeom prst="rect">
              <a:avLst/>
            </a:prstGeom>
            <a:solidFill>
              <a:srgbClr val="0E90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defRPr/>
              </a:pPr>
              <a:endParaRPr lang="zh-CN" altLang="en-US" noProof="1"/>
            </a:p>
          </p:txBody>
        </p:sp>
      </p:grpSp>
      <p:sp>
        <p:nvSpPr>
          <p:cNvPr id="102406" name="文本框 1">
            <a:extLst>
              <a:ext uri="{FF2B5EF4-FFF2-40B4-BE49-F238E27FC236}">
                <a16:creationId xmlns:a16="http://schemas.microsoft.com/office/drawing/2014/main" id="{97FC48EB-0BBC-4D16-9733-82DDFE98F8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3802" y="797719"/>
            <a:ext cx="7637463" cy="84029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zh-CN" sz="2000" dirty="0" err="1">
                <a:solidFill>
                  <a:schemeClr val="bg2"/>
                </a:solidFill>
                <a:highlight>
                  <a:srgbClr val="000080"/>
                </a:highlight>
                <a:latin typeface="Times New Roman" panose="02020603050405020304" pitchFamily="18" charset="0"/>
              </a:rPr>
              <a:t>ListView</a:t>
            </a:r>
            <a:r>
              <a:rPr lang="zh-CN" altLang="en-US" sz="2000" dirty="0">
                <a:solidFill>
                  <a:schemeClr val="bg2"/>
                </a:solidFill>
                <a:highlight>
                  <a:srgbClr val="000080"/>
                </a:highlight>
                <a:latin typeface="宋体" panose="02010600030101010101" pitchFamily="2" charset="-122"/>
              </a:rPr>
              <a:t>和所要展示的内容之间需要</a:t>
            </a:r>
            <a:r>
              <a:rPr lang="en-US" altLang="zh-CN" sz="2000" dirty="0">
                <a:solidFill>
                  <a:schemeClr val="bg2"/>
                </a:solidFill>
                <a:highlight>
                  <a:srgbClr val="000080"/>
                </a:highlight>
                <a:latin typeface="Times New Roman" panose="02020603050405020304" pitchFamily="18" charset="0"/>
              </a:rPr>
              <a:t>Adapter(</a:t>
            </a:r>
            <a:r>
              <a:rPr lang="zh-CN" altLang="en-US" sz="2000" dirty="0">
                <a:solidFill>
                  <a:schemeClr val="bg2"/>
                </a:solidFill>
                <a:highlight>
                  <a:srgbClr val="000080"/>
                </a:highlight>
                <a:latin typeface="宋体" panose="02010600030101010101" pitchFamily="2" charset="-122"/>
              </a:rPr>
              <a:t>适配器</a:t>
            </a:r>
            <a:r>
              <a:rPr lang="en-US" altLang="zh-CN" sz="2000" dirty="0">
                <a:solidFill>
                  <a:schemeClr val="bg2"/>
                </a:solidFill>
                <a:highlight>
                  <a:srgbClr val="000080"/>
                </a:highlight>
                <a:latin typeface="Times New Roman" panose="02020603050405020304" pitchFamily="18" charset="0"/>
              </a:rPr>
              <a:t>)</a:t>
            </a:r>
            <a:r>
              <a:rPr lang="zh-CN" altLang="en-US" sz="2000" dirty="0">
                <a:solidFill>
                  <a:schemeClr val="bg2"/>
                </a:solidFill>
                <a:highlight>
                  <a:srgbClr val="000080"/>
                </a:highlight>
                <a:latin typeface="宋体" panose="02010600030101010101" pitchFamily="2" charset="-122"/>
              </a:rPr>
              <a:t>来实现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zh-CN" sz="1400" dirty="0">
                <a:latin typeface="Times New Roman" panose="02020603050405020304" pitchFamily="18" charset="0"/>
              </a:rPr>
              <a:t>Adapter</a:t>
            </a:r>
            <a:r>
              <a:rPr lang="zh-CN" altLang="en-US" sz="1400" dirty="0">
                <a:latin typeface="宋体" panose="02010600030101010101" pitchFamily="2" charset="-122"/>
              </a:rPr>
              <a:t>是一个桥梁，对</a:t>
            </a:r>
            <a:r>
              <a:rPr lang="en-US" altLang="zh-CN" sz="1400" dirty="0" err="1">
                <a:latin typeface="Times New Roman" panose="02020603050405020304" pitchFamily="18" charset="0"/>
              </a:rPr>
              <a:t>ListView</a:t>
            </a:r>
            <a:r>
              <a:rPr lang="zh-CN" altLang="en-US" sz="1400" dirty="0">
                <a:latin typeface="宋体" panose="02010600030101010101" pitchFamily="2" charset="-122"/>
              </a:rPr>
              <a:t>的数据进行管理，根据数据来源不同，所使用的</a:t>
            </a:r>
            <a:r>
              <a:rPr lang="en-US" altLang="zh-CN" sz="1400" dirty="0">
                <a:latin typeface="Times New Roman" panose="02020603050405020304" pitchFamily="18" charset="0"/>
              </a:rPr>
              <a:t>Adapter</a:t>
            </a:r>
            <a:r>
              <a:rPr lang="zh-CN" altLang="en-US" sz="1400" dirty="0">
                <a:latin typeface="宋体" panose="02010600030101010101" pitchFamily="2" charset="-122"/>
              </a:rPr>
              <a:t>不同。</a:t>
            </a:r>
            <a:endParaRPr lang="zh-CN" altLang="en-US" sz="1400" dirty="0"/>
          </a:p>
        </p:txBody>
      </p:sp>
      <p:graphicFrame>
        <p:nvGraphicFramePr>
          <p:cNvPr id="102407" name="Picture 110">
            <a:extLst>
              <a:ext uri="{FF2B5EF4-FFF2-40B4-BE49-F238E27FC236}">
                <a16:creationId xmlns:a16="http://schemas.microsoft.com/office/drawing/2014/main" id="{6CE2BA9D-5232-4E83-8655-5D164FF16A1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09222901"/>
              </p:ext>
            </p:extLst>
          </p:nvPr>
        </p:nvGraphicFramePr>
        <p:xfrm>
          <a:off x="433802" y="2055019"/>
          <a:ext cx="5105400" cy="2000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r:id="rId5" imgW="8556120" imgH="3346920" progId="Visio.Drawing.11">
                  <p:embed/>
                </p:oleObj>
              </mc:Choice>
              <mc:Fallback>
                <p:oleObj r:id="rId5" imgW="8556120" imgH="3346920" progId="Visio.Drawing.11">
                  <p:embed/>
                  <p:pic>
                    <p:nvPicPr>
                      <p:cNvPr id="0" name="Picture 1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3802" y="2055019"/>
                        <a:ext cx="5105400" cy="2000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408" name="文本框 2">
            <a:extLst>
              <a:ext uri="{FF2B5EF4-FFF2-40B4-BE49-F238E27FC236}">
                <a16:creationId xmlns:a16="http://schemas.microsoft.com/office/drawing/2014/main" id="{F6DBAC48-A108-4DC9-8931-5528E07FE8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20888" y="4345781"/>
            <a:ext cx="2662237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1200" dirty="0"/>
              <a:t>数据源、</a:t>
            </a:r>
            <a:r>
              <a:rPr lang="en-US" altLang="zh-CN" sz="1200" dirty="0"/>
              <a:t>Adapter</a:t>
            </a:r>
            <a:r>
              <a:rPr lang="zh-CN" altLang="en-US" sz="1200" dirty="0"/>
              <a:t>和列表之间的关系图</a:t>
            </a:r>
          </a:p>
        </p:txBody>
      </p:sp>
      <p:pic>
        <p:nvPicPr>
          <p:cNvPr id="102409" name="图片 2">
            <a:extLst>
              <a:ext uri="{FF2B5EF4-FFF2-40B4-BE49-F238E27FC236}">
                <a16:creationId xmlns:a16="http://schemas.microsoft.com/office/drawing/2014/main" id="{B5E59653-6EB9-4760-86E2-79320F8418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6333" y="1983581"/>
            <a:ext cx="1830387" cy="2932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10" name="矩形 3">
            <a:extLst>
              <a:ext uri="{FF2B5EF4-FFF2-40B4-BE49-F238E27FC236}">
                <a16:creationId xmlns:a16="http://schemas.microsoft.com/office/drawing/2014/main" id="{86EA547F-5405-4251-82E7-EC9D8A236C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950" y="4852988"/>
            <a:ext cx="7637463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000" dirty="0"/>
              <a:t>https://github.com/HBU/AndroidDemo/tree/master/chapter05/ListViewTest</a:t>
            </a:r>
            <a:endParaRPr lang="zh-CN" altLang="en-US" sz="1000" dirty="0"/>
          </a:p>
        </p:txBody>
      </p:sp>
    </p:spTree>
    <p:custDataLst>
      <p:tags r:id="rId2"/>
    </p:custDataLst>
  </p:cSld>
  <p:clrMapOvr>
    <a:masterClrMapping/>
  </p:clrMapOvr>
  <p:transition spd="slow" advTm="0">
    <p:wip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2" name="TextBox 108">
            <a:extLst>
              <a:ext uri="{FF2B5EF4-FFF2-40B4-BE49-F238E27FC236}">
                <a16:creationId xmlns:a16="http://schemas.microsoft.com/office/drawing/2014/main" id="{50275F6F-29F3-4640-84EE-13F584BF28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6738" y="238125"/>
            <a:ext cx="350122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5.7 </a:t>
            </a:r>
            <a:r>
              <a:rPr lang="en-US" altLang="en-US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列表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grpSp>
        <p:nvGrpSpPr>
          <p:cNvPr id="104453" name="组合 29">
            <a:extLst>
              <a:ext uri="{FF2B5EF4-FFF2-40B4-BE49-F238E27FC236}">
                <a16:creationId xmlns:a16="http://schemas.microsoft.com/office/drawing/2014/main" id="{898B37AD-97B7-4E4F-B601-6F178DCCCAE3}"/>
              </a:ext>
            </a:extLst>
          </p:cNvPr>
          <p:cNvGrpSpPr>
            <a:grpSpLocks/>
          </p:cNvGrpSpPr>
          <p:nvPr/>
        </p:nvGrpSpPr>
        <p:grpSpPr bwMode="auto">
          <a:xfrm>
            <a:off x="107950" y="244475"/>
            <a:ext cx="360363" cy="360363"/>
            <a:chOff x="1965186" y="1419622"/>
            <a:chExt cx="302558" cy="314067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DFB6B45E-1C83-4730-8EBF-6F15E015E5BD}"/>
                </a:ext>
              </a:extLst>
            </p:cNvPr>
            <p:cNvSpPr/>
            <p:nvPr/>
          </p:nvSpPr>
          <p:spPr>
            <a:xfrm>
              <a:off x="1965186" y="1419622"/>
              <a:ext cx="251910" cy="251807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defRPr/>
              </a:pPr>
              <a:endParaRPr lang="zh-CN" altLang="en-US" noProof="1"/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D8B6BDE6-E20D-43F9-9957-E435C5033073}"/>
                </a:ext>
              </a:extLst>
            </p:cNvPr>
            <p:cNvSpPr/>
            <p:nvPr/>
          </p:nvSpPr>
          <p:spPr>
            <a:xfrm>
              <a:off x="2087808" y="1553827"/>
              <a:ext cx="179936" cy="179862"/>
            </a:xfrm>
            <a:prstGeom prst="rect">
              <a:avLst/>
            </a:prstGeom>
            <a:solidFill>
              <a:srgbClr val="0E90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defRPr/>
              </a:pPr>
              <a:endParaRPr lang="zh-CN" altLang="en-US" noProof="1"/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F2FB6B64-B021-4239-9CE8-2CD28468F2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1928" y="244475"/>
            <a:ext cx="2828073" cy="474750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E5D3096-4BFB-4A55-A4C3-685A1FC7D8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08065" y="2888699"/>
            <a:ext cx="2770149" cy="208418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12D7D01-9ADC-4031-B917-EBE73362A9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9695" y="617140"/>
            <a:ext cx="5112355" cy="4003986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slow" advTm="0">
    <p:wip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5" name="矩形 17">
            <a:extLst>
              <a:ext uri="{FF2B5EF4-FFF2-40B4-BE49-F238E27FC236}">
                <a16:creationId xmlns:a16="http://schemas.microsoft.com/office/drawing/2014/main" id="{7389AB98-C9D7-4849-918C-D685A9BAB9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7088" y="1285875"/>
            <a:ext cx="7496175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endParaRPr lang="en-US" altLang="zh-CN" sz="120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08547" name="组合 29">
            <a:extLst>
              <a:ext uri="{FF2B5EF4-FFF2-40B4-BE49-F238E27FC236}">
                <a16:creationId xmlns:a16="http://schemas.microsoft.com/office/drawing/2014/main" id="{09F60CBC-DC43-4772-B544-89076605D562}"/>
              </a:ext>
            </a:extLst>
          </p:cNvPr>
          <p:cNvGrpSpPr>
            <a:grpSpLocks/>
          </p:cNvGrpSpPr>
          <p:nvPr/>
        </p:nvGrpSpPr>
        <p:grpSpPr bwMode="auto">
          <a:xfrm>
            <a:off x="107950" y="244475"/>
            <a:ext cx="360363" cy="360363"/>
            <a:chOff x="1965186" y="1419622"/>
            <a:chExt cx="302558" cy="314067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24B9780F-7AD3-46DD-B060-02BED6498728}"/>
                </a:ext>
              </a:extLst>
            </p:cNvPr>
            <p:cNvSpPr/>
            <p:nvPr/>
          </p:nvSpPr>
          <p:spPr>
            <a:xfrm>
              <a:off x="1965186" y="1419622"/>
              <a:ext cx="251910" cy="251807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defRPr/>
              </a:pPr>
              <a:endParaRPr lang="zh-CN" altLang="en-US" noProof="1"/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617A7216-6E15-479C-A363-A9124FCF2952}"/>
                </a:ext>
              </a:extLst>
            </p:cNvPr>
            <p:cNvSpPr/>
            <p:nvPr/>
          </p:nvSpPr>
          <p:spPr>
            <a:xfrm>
              <a:off x="2087808" y="1553827"/>
              <a:ext cx="179936" cy="179862"/>
            </a:xfrm>
            <a:prstGeom prst="rect">
              <a:avLst/>
            </a:prstGeom>
            <a:solidFill>
              <a:srgbClr val="0E90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defRPr/>
              </a:pPr>
              <a:endParaRPr lang="zh-CN" altLang="en-US" noProof="1"/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7CFBF334-BD50-4FB8-B6A1-388BD201BF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4080" y="398463"/>
            <a:ext cx="2194581" cy="448458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B4F4CE2-975C-4B03-AF5F-7EBD712265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5785" y="604838"/>
            <a:ext cx="3001091" cy="336380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2F61EB2-D73A-4506-9652-17DDBC9A5C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75785" y="4011850"/>
            <a:ext cx="4112556" cy="866129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slow" advTm="0">
    <p:wip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1BE3E00-8A8B-4C72-BDA8-11AE91752A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8140" y="730369"/>
            <a:ext cx="2027548" cy="408385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D00159E-3E79-44A2-A08F-C35C4B9EF7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695" y="739663"/>
            <a:ext cx="6182637" cy="4099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48096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矩形 1">
            <a:extLst>
              <a:ext uri="{FF2B5EF4-FFF2-40B4-BE49-F238E27FC236}">
                <a16:creationId xmlns:a16="http://schemas.microsoft.com/office/drawing/2014/main" id="{DB8B276E-E931-4DA6-9EED-5BD26873B0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188" y="1058863"/>
            <a:ext cx="143033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/>
              <a:t>RecyclerView</a:t>
            </a:r>
            <a:endParaRPr lang="zh-CN" altLang="en-US"/>
          </a:p>
        </p:txBody>
      </p:sp>
      <p:pic>
        <p:nvPicPr>
          <p:cNvPr id="112642" name="图片 3">
            <a:extLst>
              <a:ext uri="{FF2B5EF4-FFF2-40B4-BE49-F238E27FC236}">
                <a16:creationId xmlns:a16="http://schemas.microsoft.com/office/drawing/2014/main" id="{E29DD7AA-A759-483A-9D9E-71AF9C2017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0200" y="771525"/>
            <a:ext cx="2551113" cy="4062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37" name="组合 16">
            <a:extLst>
              <a:ext uri="{FF2B5EF4-FFF2-40B4-BE49-F238E27FC236}">
                <a16:creationId xmlns:a16="http://schemas.microsoft.com/office/drawing/2014/main" id="{3746E197-AD49-4E00-9456-AF5C5BB133CD}"/>
              </a:ext>
            </a:extLst>
          </p:cNvPr>
          <p:cNvGrpSpPr>
            <a:grpSpLocks/>
          </p:cNvGrpSpPr>
          <p:nvPr/>
        </p:nvGrpSpPr>
        <p:grpSpPr bwMode="auto">
          <a:xfrm>
            <a:off x="827088" y="819150"/>
            <a:ext cx="7496175" cy="885825"/>
            <a:chOff x="2954339" y="1349947"/>
            <a:chExt cx="7162269" cy="654494"/>
          </a:xfrm>
        </p:grpSpPr>
        <p:sp>
          <p:nvSpPr>
            <p:cNvPr id="14338" name="矩形 17">
              <a:extLst>
                <a:ext uri="{FF2B5EF4-FFF2-40B4-BE49-F238E27FC236}">
                  <a16:creationId xmlns:a16="http://schemas.microsoft.com/office/drawing/2014/main" id="{C7F3539B-3159-4649-9889-78D6CAFBE4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54339" y="1694800"/>
              <a:ext cx="7162269" cy="3096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30000"/>
                </a:lnSpc>
              </a:pPr>
              <a:endParaRPr lang="en-US" altLang="zh-CN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339" name="矩形 18">
              <a:extLst>
                <a:ext uri="{FF2B5EF4-FFF2-40B4-BE49-F238E27FC236}">
                  <a16:creationId xmlns:a16="http://schemas.microsoft.com/office/drawing/2014/main" id="{6F1FB9A0-3522-4855-B6F4-A3A3C4F340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62834" y="1349947"/>
              <a:ext cx="3698240" cy="2501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5.1.2 </a:t>
              </a:r>
              <a:r>
                <a:rPr lang="en-US" altLang="en-US" sz="1600" dirty="0" err="1">
                  <a:latin typeface="微软雅黑" panose="020B0503020204020204" pitchFamily="34" charset="-122"/>
                  <a:ea typeface="微软雅黑" panose="020B0503020204020204" pitchFamily="34" charset="-122"/>
                </a:rPr>
                <a:t>TextView</a:t>
              </a:r>
              <a:r>
                <a:rPr lang="en-US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和 </a:t>
              </a:r>
              <a:r>
                <a:rPr lang="en-US" altLang="en-US" sz="1600" dirty="0" err="1">
                  <a:latin typeface="微软雅黑" panose="020B0503020204020204" pitchFamily="34" charset="-122"/>
                  <a:ea typeface="微软雅黑" panose="020B0503020204020204" pitchFamily="34" charset="-122"/>
                </a:rPr>
                <a:t>EditText</a:t>
              </a:r>
              <a:endParaRPr lang="en-US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4340" name="TextBox 108">
            <a:extLst>
              <a:ext uri="{FF2B5EF4-FFF2-40B4-BE49-F238E27FC236}">
                <a16:creationId xmlns:a16="http://schemas.microsoft.com/office/drawing/2014/main" id="{B975C3A4-29DB-447C-AB28-D541656B7B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750" y="268288"/>
            <a:ext cx="10953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5.1 </a:t>
            </a:r>
            <a:r>
              <a:rPr lang="en-US" altLang="zh-CN">
                <a:solidFill>
                  <a:schemeClr val="bg1"/>
                </a:solidFill>
                <a:sym typeface="宋体" panose="02010600030101010101" pitchFamily="2" charset="-122"/>
              </a:rPr>
              <a:t> View</a:t>
            </a:r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grpSp>
        <p:nvGrpSpPr>
          <p:cNvPr id="14341" name="组合 29">
            <a:extLst>
              <a:ext uri="{FF2B5EF4-FFF2-40B4-BE49-F238E27FC236}">
                <a16:creationId xmlns:a16="http://schemas.microsoft.com/office/drawing/2014/main" id="{28656B85-1690-49ED-B24D-236677B3E67E}"/>
              </a:ext>
            </a:extLst>
          </p:cNvPr>
          <p:cNvGrpSpPr>
            <a:grpSpLocks/>
          </p:cNvGrpSpPr>
          <p:nvPr/>
        </p:nvGrpSpPr>
        <p:grpSpPr bwMode="auto">
          <a:xfrm>
            <a:off x="107950" y="244475"/>
            <a:ext cx="360363" cy="360363"/>
            <a:chOff x="1965186" y="1419622"/>
            <a:chExt cx="302558" cy="314067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17B5BCCF-FF1F-4706-8504-46D2A0B8C904}"/>
                </a:ext>
              </a:extLst>
            </p:cNvPr>
            <p:cNvSpPr/>
            <p:nvPr/>
          </p:nvSpPr>
          <p:spPr>
            <a:xfrm>
              <a:off x="1965186" y="1419622"/>
              <a:ext cx="251910" cy="251807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defRPr/>
              </a:pPr>
              <a:endParaRPr lang="zh-CN" altLang="en-US" noProof="1"/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15C8957B-3DE9-4FC6-AA23-24DF5D7071DF}"/>
                </a:ext>
              </a:extLst>
            </p:cNvPr>
            <p:cNvSpPr/>
            <p:nvPr/>
          </p:nvSpPr>
          <p:spPr>
            <a:xfrm>
              <a:off x="2087808" y="1553827"/>
              <a:ext cx="179936" cy="179862"/>
            </a:xfrm>
            <a:prstGeom prst="rect">
              <a:avLst/>
            </a:prstGeom>
            <a:solidFill>
              <a:srgbClr val="0E90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defRPr/>
              </a:pPr>
              <a:endParaRPr lang="zh-CN" altLang="en-US" noProof="1"/>
            </a:p>
          </p:txBody>
        </p:sp>
      </p:grpSp>
      <p:sp>
        <p:nvSpPr>
          <p:cNvPr id="14344" name="文本框 99">
            <a:extLst>
              <a:ext uri="{FF2B5EF4-FFF2-40B4-BE49-F238E27FC236}">
                <a16:creationId xmlns:a16="http://schemas.microsoft.com/office/drawing/2014/main" id="{6137C339-1DEE-4C18-823E-0E6B4A9BE8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088" y="1603375"/>
            <a:ext cx="3900487" cy="1384995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20000"/>
                  <a:lumOff val="80000"/>
                  <a:shade val="30000"/>
                  <a:satMod val="115000"/>
                </a:schemeClr>
              </a:gs>
              <a:gs pos="50000">
                <a:schemeClr val="accent6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accent6">
                  <a:lumMod val="20000"/>
                  <a:lumOff val="80000"/>
                  <a:shade val="100000"/>
                  <a:satMod val="115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spAutoFit/>
          </a:bodyPr>
          <a:lstStyle>
            <a:lvl1pPr indent="2667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1400" dirty="0">
                <a:latin typeface="宋体" panose="02010600030101010101" pitchFamily="2" charset="-122"/>
              </a:rPr>
              <a:t>功能：</a:t>
            </a:r>
            <a:r>
              <a:rPr lang="en-US" altLang="zh-CN" sz="1400" dirty="0">
                <a:latin typeface="宋体" panose="02010600030101010101" pitchFamily="2" charset="-122"/>
              </a:rPr>
              <a:t>	</a:t>
            </a:r>
            <a:r>
              <a:rPr lang="en-US" altLang="zh-CN" sz="1400" b="1" dirty="0" err="1">
                <a:latin typeface="Times New Roman" panose="02020603050405020304" pitchFamily="18" charset="0"/>
              </a:rPr>
              <a:t>TextView</a:t>
            </a:r>
            <a:r>
              <a:rPr lang="en-US" altLang="zh-CN" sz="1400" b="1" dirty="0">
                <a:latin typeface="Times New Roman" panose="02020603050405020304" pitchFamily="18" charset="0"/>
              </a:rPr>
              <a:t>	</a:t>
            </a:r>
            <a:r>
              <a:rPr lang="zh-CN" altLang="en-US" sz="1400" dirty="0">
                <a:latin typeface="宋体" panose="02010600030101010101" pitchFamily="2" charset="-122"/>
              </a:rPr>
              <a:t>显示文本信息</a:t>
            </a:r>
          </a:p>
          <a:p>
            <a:pPr eaLnBrk="1" hangingPunct="1"/>
            <a:r>
              <a:rPr lang="en-US" altLang="zh-CN" sz="1400" dirty="0">
                <a:latin typeface="宋体" panose="02010600030101010101" pitchFamily="2" charset="-122"/>
              </a:rPr>
              <a:t>	</a:t>
            </a:r>
            <a:r>
              <a:rPr lang="en-US" altLang="zh-CN" sz="1400" b="1" dirty="0" err="1">
                <a:latin typeface="Times New Roman" panose="02020603050405020304" pitchFamily="18" charset="0"/>
              </a:rPr>
              <a:t>EditText</a:t>
            </a:r>
            <a:r>
              <a:rPr lang="en-US" altLang="zh-CN" sz="1400" b="1" dirty="0">
                <a:latin typeface="Times New Roman" panose="02020603050405020304" pitchFamily="18" charset="0"/>
              </a:rPr>
              <a:t>	</a:t>
            </a:r>
            <a:r>
              <a:rPr lang="zh-CN" altLang="en-US" sz="1400" dirty="0">
                <a:latin typeface="宋体" panose="02010600030101010101" pitchFamily="2" charset="-122"/>
              </a:rPr>
              <a:t>编辑输入文本信息。</a:t>
            </a:r>
          </a:p>
          <a:p>
            <a:pPr eaLnBrk="1" hangingPunct="1"/>
            <a:r>
              <a:rPr lang="zh-CN" altLang="en-US" sz="1400" dirty="0">
                <a:latin typeface="宋体" panose="02010600030101010101" pitchFamily="2" charset="-122"/>
              </a:rPr>
              <a:t>  </a:t>
            </a:r>
          </a:p>
          <a:p>
            <a:pPr eaLnBrk="1" hangingPunct="1"/>
            <a:r>
              <a:rPr lang="zh-CN" altLang="en-US" sz="1400" dirty="0">
                <a:latin typeface="宋体" panose="02010600030101010101" pitchFamily="2" charset="-122"/>
              </a:rPr>
              <a:t>使用：</a:t>
            </a:r>
            <a:r>
              <a:rPr lang="en-US" altLang="zh-CN" sz="1400" dirty="0">
                <a:latin typeface="宋体" panose="02010600030101010101" pitchFamily="2" charset="-122"/>
              </a:rPr>
              <a:t>	</a:t>
            </a:r>
            <a:r>
              <a:rPr lang="zh-CN" altLang="en-US" sz="1400" dirty="0">
                <a:latin typeface="宋体" panose="02010600030101010101" pitchFamily="2" charset="-122"/>
              </a:rPr>
              <a:t>通过在</a:t>
            </a:r>
            <a:r>
              <a:rPr lang="en-US" altLang="zh-CN" sz="1400" dirty="0">
                <a:latin typeface="Times New Roman" panose="02020603050405020304" pitchFamily="18" charset="0"/>
              </a:rPr>
              <a:t>XML</a:t>
            </a:r>
            <a:r>
              <a:rPr lang="zh-CN" altLang="en-US" sz="1400" dirty="0">
                <a:latin typeface="宋体" panose="02010600030101010101" pitchFamily="2" charset="-122"/>
              </a:rPr>
              <a:t>文件中设置相应的属性。</a:t>
            </a:r>
          </a:p>
          <a:p>
            <a:pPr eaLnBrk="1" hangingPunct="1"/>
            <a:r>
              <a:rPr lang="zh-CN" altLang="en-US" sz="1400" dirty="0">
                <a:latin typeface="宋体" panose="02010600030101010101" pitchFamily="2" charset="-122"/>
              </a:rPr>
              <a:t>       也可以在设计器中设置属性。</a:t>
            </a:r>
            <a:endParaRPr lang="en-US" altLang="zh-CN" sz="1400" dirty="0">
              <a:latin typeface="宋体" panose="02010600030101010101" pitchFamily="2" charset="-122"/>
            </a:endParaRPr>
          </a:p>
          <a:p>
            <a:pPr eaLnBrk="1" hangingPunct="1"/>
            <a:endParaRPr lang="en-US" altLang="zh-CN" sz="1400" dirty="0">
              <a:latin typeface="宋体" panose="02010600030101010101" pitchFamily="2" charset="-122"/>
            </a:endParaRPr>
          </a:p>
        </p:txBody>
      </p:sp>
      <p:sp>
        <p:nvSpPr>
          <p:cNvPr id="14346" name="矩形 1">
            <a:extLst>
              <a:ext uri="{FF2B5EF4-FFF2-40B4-BE49-F238E27FC236}">
                <a16:creationId xmlns:a16="http://schemas.microsoft.com/office/drawing/2014/main" id="{60BF89AF-B61E-4E15-8B10-AFAEC45A5A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8405" y="3892550"/>
            <a:ext cx="4572000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1100" dirty="0">
                <a:latin typeface="宋体" panose="02010600030101010101" pitchFamily="2" charset="-122"/>
              </a:rPr>
              <a:t>源代码：</a:t>
            </a:r>
            <a:r>
              <a:rPr lang="en-US" altLang="zh-CN" sz="1100" dirty="0">
                <a:latin typeface="宋体" panose="02010600030101010101" pitchFamily="2" charset="-122"/>
              </a:rPr>
              <a:t>https://github.com/HBU/AndroidDemo/tree/master/chapter05/Login</a:t>
            </a:r>
            <a:endParaRPr lang="zh-CN" altLang="en-US" sz="11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36B650F-DDD9-4465-B918-2C0C4BF9C8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6110" y="699620"/>
            <a:ext cx="2085306" cy="414682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slow" advTm="0">
    <p:wip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矩形 17">
            <a:extLst>
              <a:ext uri="{FF2B5EF4-FFF2-40B4-BE49-F238E27FC236}">
                <a16:creationId xmlns:a16="http://schemas.microsoft.com/office/drawing/2014/main" id="{0DC470FA-A376-4962-ADF4-FDCF9A8EEB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7088" y="1285875"/>
            <a:ext cx="7496175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endParaRPr lang="en-US" altLang="zh-CN" sz="120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3666" name="TextBox 108">
            <a:extLst>
              <a:ext uri="{FF2B5EF4-FFF2-40B4-BE49-F238E27FC236}">
                <a16:creationId xmlns:a16="http://schemas.microsoft.com/office/drawing/2014/main" id="{58092F3A-B9F5-4B62-A97C-52DF80F39D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6738" y="238125"/>
            <a:ext cx="1827212" cy="933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5.8 AppWidget</a:t>
            </a:r>
          </a:p>
          <a:p>
            <a:pPr eaLnBrk="1" hangingPunct="1"/>
            <a:endParaRPr lang="en-US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eaLnBrk="1" hangingPunct="1"/>
            <a:endParaRPr lang="zh-CN" altLang="en-US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grpSp>
        <p:nvGrpSpPr>
          <p:cNvPr id="113667" name="组合 29">
            <a:extLst>
              <a:ext uri="{FF2B5EF4-FFF2-40B4-BE49-F238E27FC236}">
                <a16:creationId xmlns:a16="http://schemas.microsoft.com/office/drawing/2014/main" id="{23E7F977-EBD0-47A8-ACF5-6E2EA7F09AFF}"/>
              </a:ext>
            </a:extLst>
          </p:cNvPr>
          <p:cNvGrpSpPr>
            <a:grpSpLocks/>
          </p:cNvGrpSpPr>
          <p:nvPr/>
        </p:nvGrpSpPr>
        <p:grpSpPr bwMode="auto">
          <a:xfrm>
            <a:off x="107950" y="244475"/>
            <a:ext cx="360363" cy="360363"/>
            <a:chOff x="1965186" y="1419622"/>
            <a:chExt cx="302558" cy="314067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3B27F23C-E30E-423B-868A-3A762A9921B4}"/>
                </a:ext>
              </a:extLst>
            </p:cNvPr>
            <p:cNvSpPr/>
            <p:nvPr/>
          </p:nvSpPr>
          <p:spPr>
            <a:xfrm>
              <a:off x="1965186" y="1419622"/>
              <a:ext cx="251910" cy="251807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defRPr/>
              </a:pPr>
              <a:endParaRPr lang="zh-CN" altLang="en-US" noProof="1"/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1F7BC773-A6CD-483E-98D0-3A71EE66C2FE}"/>
                </a:ext>
              </a:extLst>
            </p:cNvPr>
            <p:cNvSpPr/>
            <p:nvPr/>
          </p:nvSpPr>
          <p:spPr>
            <a:xfrm>
              <a:off x="2087808" y="1553827"/>
              <a:ext cx="179936" cy="179862"/>
            </a:xfrm>
            <a:prstGeom prst="rect">
              <a:avLst/>
            </a:prstGeom>
            <a:solidFill>
              <a:srgbClr val="0E90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defRPr/>
              </a:pPr>
              <a:endParaRPr lang="zh-CN" altLang="en-US" noProof="1"/>
            </a:p>
          </p:txBody>
        </p:sp>
      </p:grpSp>
      <p:sp>
        <p:nvSpPr>
          <p:cNvPr id="113670" name="文本框 1">
            <a:extLst>
              <a:ext uri="{FF2B5EF4-FFF2-40B4-BE49-F238E27FC236}">
                <a16:creationId xmlns:a16="http://schemas.microsoft.com/office/drawing/2014/main" id="{BF6BA937-514F-407C-BBC8-6EDBCC22FA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6648" y="792945"/>
            <a:ext cx="7496175" cy="3786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zh-CN" sz="1400" dirty="0"/>
              <a:t>          </a:t>
            </a:r>
            <a:r>
              <a:rPr lang="en-US" altLang="zh-CN" sz="1400" dirty="0" err="1"/>
              <a:t>AppWidget</a:t>
            </a:r>
            <a:r>
              <a:rPr lang="zh-CN" altLang="en-US" sz="1400" dirty="0"/>
              <a:t>中文称</a:t>
            </a:r>
            <a:r>
              <a:rPr lang="zh-CN" altLang="en-US" sz="1400" b="1" dirty="0">
                <a:solidFill>
                  <a:srgbClr val="FF0000"/>
                </a:solidFill>
              </a:rPr>
              <a:t>窗口小部件</a:t>
            </a:r>
            <a:r>
              <a:rPr lang="zh-CN" altLang="en-US" sz="1400" dirty="0"/>
              <a:t>，是运行在桌面上的部件，属于</a:t>
            </a:r>
            <a:r>
              <a:rPr lang="en-US" altLang="zh-CN" sz="1400" dirty="0"/>
              <a:t>Android</a:t>
            </a:r>
            <a:r>
              <a:rPr lang="zh-CN" altLang="en-US" sz="1400" dirty="0"/>
              <a:t>系统的一大特色。</a:t>
            </a:r>
          </a:p>
        </p:txBody>
      </p:sp>
      <p:pic>
        <p:nvPicPr>
          <p:cNvPr id="113671" name="图片 2">
            <a:extLst>
              <a:ext uri="{FF2B5EF4-FFF2-40B4-BE49-F238E27FC236}">
                <a16:creationId xmlns:a16="http://schemas.microsoft.com/office/drawing/2014/main" id="{02A70645-0C85-481D-A340-85A78879E4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65" y="1323354"/>
            <a:ext cx="1944135" cy="34305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3672" name="矩形 3">
            <a:extLst>
              <a:ext uri="{FF2B5EF4-FFF2-40B4-BE49-F238E27FC236}">
                <a16:creationId xmlns:a16="http://schemas.microsoft.com/office/drawing/2014/main" id="{3955209A-8973-47D1-9715-3341727923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650" y="4711700"/>
            <a:ext cx="821531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/>
              <a:t>https://github.com/HBU/AndroidDemo/tree/master/chapter05/AppWidgetExample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DC6FC22-4CC1-48CF-B769-66E2127E17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3779" y="1329130"/>
            <a:ext cx="1944135" cy="3432852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slow" advTm="0">
    <p:wip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1" name="文本框 1">
            <a:extLst>
              <a:ext uri="{FF2B5EF4-FFF2-40B4-BE49-F238E27FC236}">
                <a16:creationId xmlns:a16="http://schemas.microsoft.com/office/drawing/2014/main" id="{6063193E-5EA4-4168-BACB-F48EC0C697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720" y="195585"/>
            <a:ext cx="295465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dirty="0">
                <a:solidFill>
                  <a:schemeClr val="bg1"/>
                </a:solidFill>
              </a:rPr>
              <a:t>作业：制作一个简单计算器</a:t>
            </a:r>
            <a:endParaRPr lang="en-US" altLang="zh-CN" dirty="0">
              <a:solidFill>
                <a:schemeClr val="bg1"/>
              </a:solidFill>
            </a:endParaRPr>
          </a:p>
        </p:txBody>
      </p:sp>
      <p:sp>
        <p:nvSpPr>
          <p:cNvPr id="117762" name="矩形 1">
            <a:extLst>
              <a:ext uri="{FF2B5EF4-FFF2-40B4-BE49-F238E27FC236}">
                <a16:creationId xmlns:a16="http://schemas.microsoft.com/office/drawing/2014/main" id="{7F8328CD-5365-4D02-836D-5619697AE5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725" y="4445774"/>
            <a:ext cx="77597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dirty="0"/>
              <a:t>https://github.com/HBU/AndroidDemo/tree/master/chapter05/CalculatorDemo</a:t>
            </a:r>
          </a:p>
        </p:txBody>
      </p:sp>
      <p:pic>
        <p:nvPicPr>
          <p:cNvPr id="117763" name="图片 3">
            <a:extLst>
              <a:ext uri="{FF2B5EF4-FFF2-40B4-BE49-F238E27FC236}">
                <a16:creationId xmlns:a16="http://schemas.microsoft.com/office/drawing/2014/main" id="{0AA5912F-2F64-4DE5-B73C-E32143C569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785" y="843630"/>
            <a:ext cx="2173287" cy="3508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E1655FB3-8A76-4A46-B73A-97F314E025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8040" y="818781"/>
            <a:ext cx="2232155" cy="358551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7156DD6E-FF62-4487-AA3D-43960C999A16}"/>
              </a:ext>
            </a:extLst>
          </p:cNvPr>
          <p:cNvSpPr txBox="1"/>
          <p:nvPr/>
        </p:nvSpPr>
        <p:spPr>
          <a:xfrm>
            <a:off x="611725" y="4717408"/>
            <a:ext cx="80645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https://github.com/HBU/AndroidLearning/tree/master/MyCalculator</a:t>
            </a:r>
            <a:endParaRPr lang="zh-CN" altLang="en-US" dirty="0"/>
          </a:p>
        </p:txBody>
      </p:sp>
    </p:spTree>
    <p:custDataLst>
      <p:tags r:id="rId1"/>
    </p:custData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图片 4" descr="2457331_082944614000_2.jpg">
            <a:extLst>
              <a:ext uri="{FF2B5EF4-FFF2-40B4-BE49-F238E27FC236}">
                <a16:creationId xmlns:a16="http://schemas.microsoft.com/office/drawing/2014/main" id="{FFCB95F0-B54D-4823-AB52-F5285D628A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16075"/>
            <a:ext cx="6750050" cy="3527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121017B2-3BB2-4B91-9F38-71CCAE583D87}"/>
              </a:ext>
            </a:extLst>
          </p:cNvPr>
          <p:cNvSpPr txBox="1">
            <a:spLocks noChangeArrowheads="1"/>
          </p:cNvSpPr>
          <p:nvPr/>
        </p:nvSpPr>
        <p:spPr bwMode="auto">
          <a:xfrm rot="-240000">
            <a:off x="3871913" y="2230438"/>
            <a:ext cx="3214687" cy="706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4000" b="1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END</a:t>
            </a:r>
            <a:r>
              <a:rPr lang="zh-CN" altLang="en-US" sz="4000" b="1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！</a:t>
            </a:r>
            <a:endParaRPr lang="en-US" altLang="zh-CN" sz="4000" b="1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</p:cSld>
  <p:clrMapOvr>
    <a:masterClrMapping/>
  </p:clrMapOvr>
  <p:transition spd="slow" advTm="0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38" presetClass="entr" presetSubtype="0" accel="5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2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13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extBox 108">
            <a:extLst>
              <a:ext uri="{FF2B5EF4-FFF2-40B4-BE49-F238E27FC236}">
                <a16:creationId xmlns:a16="http://schemas.microsoft.com/office/drawing/2014/main" id="{2126C4BA-C32E-4BC9-8BFB-F5B5667150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750" y="268288"/>
            <a:ext cx="109562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5.1 </a:t>
            </a:r>
            <a:r>
              <a:rPr lang="en-US" altLang="zh-CN" dirty="0">
                <a:solidFill>
                  <a:schemeClr val="bg1"/>
                </a:solidFill>
                <a:sym typeface="宋体" panose="02010600030101010101" pitchFamily="2" charset="-122"/>
              </a:rPr>
              <a:t> View</a:t>
            </a:r>
            <a:endParaRPr lang="zh-CN" altLang="en-US" b="1" dirty="0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grpSp>
        <p:nvGrpSpPr>
          <p:cNvPr id="16387" name="组合 29">
            <a:extLst>
              <a:ext uri="{FF2B5EF4-FFF2-40B4-BE49-F238E27FC236}">
                <a16:creationId xmlns:a16="http://schemas.microsoft.com/office/drawing/2014/main" id="{CC4A0CA0-29B9-4B63-A105-28E7B970A955}"/>
              </a:ext>
            </a:extLst>
          </p:cNvPr>
          <p:cNvGrpSpPr>
            <a:grpSpLocks/>
          </p:cNvGrpSpPr>
          <p:nvPr/>
        </p:nvGrpSpPr>
        <p:grpSpPr bwMode="auto">
          <a:xfrm>
            <a:off x="107950" y="244475"/>
            <a:ext cx="360363" cy="360363"/>
            <a:chOff x="1965186" y="1419622"/>
            <a:chExt cx="302558" cy="314067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BFA4F229-CD34-4828-A4BE-29613B7535D0}"/>
                </a:ext>
              </a:extLst>
            </p:cNvPr>
            <p:cNvSpPr/>
            <p:nvPr/>
          </p:nvSpPr>
          <p:spPr>
            <a:xfrm>
              <a:off x="1965186" y="1419622"/>
              <a:ext cx="251910" cy="251807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defRPr/>
              </a:pPr>
              <a:endParaRPr lang="zh-CN" altLang="en-US" noProof="1"/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5446B187-B933-496E-825D-F1F8653E09DD}"/>
                </a:ext>
              </a:extLst>
            </p:cNvPr>
            <p:cNvSpPr/>
            <p:nvPr/>
          </p:nvSpPr>
          <p:spPr>
            <a:xfrm>
              <a:off x="2087808" y="1553827"/>
              <a:ext cx="179936" cy="179862"/>
            </a:xfrm>
            <a:prstGeom prst="rect">
              <a:avLst/>
            </a:prstGeom>
            <a:solidFill>
              <a:srgbClr val="0E90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defRPr/>
              </a:pPr>
              <a:endParaRPr lang="zh-CN" altLang="en-US" noProof="1"/>
            </a:p>
          </p:txBody>
        </p:sp>
      </p:grpSp>
      <p:sp>
        <p:nvSpPr>
          <p:cNvPr id="16390" name="文本框 2">
            <a:extLst>
              <a:ext uri="{FF2B5EF4-FFF2-40B4-BE49-F238E27FC236}">
                <a16:creationId xmlns:a16="http://schemas.microsoft.com/office/drawing/2014/main" id="{F44FD3E5-1EDD-46AC-A2D4-C07FB20CA7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9108" y="1275660"/>
            <a:ext cx="8502650" cy="279400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20000"/>
                  <a:lumOff val="80000"/>
                  <a:shade val="30000"/>
                  <a:satMod val="115000"/>
                </a:schemeClr>
              </a:gs>
              <a:gs pos="50000">
                <a:schemeClr val="accent6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accent6">
                  <a:lumMod val="20000"/>
                  <a:lumOff val="80000"/>
                  <a:shade val="100000"/>
                  <a:satMod val="115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60000"/>
              </a:lnSpc>
            </a:pPr>
            <a:r>
              <a:rPr lang="en-US" altLang="zh-CN" sz="1400" b="1" dirty="0" err="1">
                <a:latin typeface="宋体" panose="02010600030101010101" pitchFamily="2" charset="-122"/>
              </a:rPr>
              <a:t>android:</a:t>
            </a:r>
            <a:r>
              <a:rPr lang="en-US" altLang="zh-CN" sz="1400" b="1" dirty="0" err="1">
                <a:solidFill>
                  <a:srgbClr val="FF0000"/>
                </a:solidFill>
                <a:latin typeface="宋体" panose="02010600030101010101" pitchFamily="2" charset="-122"/>
              </a:rPr>
              <a:t>id</a:t>
            </a:r>
            <a:r>
              <a:rPr lang="en-US" altLang="zh-CN" sz="1400" b="1" dirty="0">
                <a:latin typeface="宋体" panose="02010600030101010101" pitchFamily="2" charset="-122"/>
              </a:rPr>
              <a:t>="@+id/textView1"		</a:t>
            </a:r>
            <a:r>
              <a:rPr lang="zh-CN" altLang="en-US" sz="1400" b="1" dirty="0">
                <a:latin typeface="宋体" panose="02010600030101010101" pitchFamily="2" charset="-122"/>
              </a:rPr>
              <a:t>控件的</a:t>
            </a:r>
            <a:r>
              <a:rPr lang="en-US" altLang="zh-CN" sz="1400" b="1" dirty="0">
                <a:latin typeface="宋体" panose="02010600030101010101" pitchFamily="2" charset="-122"/>
              </a:rPr>
              <a:t>id</a:t>
            </a:r>
            <a:r>
              <a:rPr lang="zh-CN" altLang="en-US" sz="1400" b="1" dirty="0">
                <a:latin typeface="宋体" panose="02010600030101010101" pitchFamily="2" charset="-122"/>
              </a:rPr>
              <a:t>，在布局文件中或者代码中被引用</a:t>
            </a:r>
          </a:p>
          <a:p>
            <a:pPr eaLnBrk="1" hangingPunct="1">
              <a:lnSpc>
                <a:spcPct val="160000"/>
              </a:lnSpc>
            </a:pPr>
            <a:r>
              <a:rPr lang="en-US" altLang="zh-CN" sz="1400" b="1" dirty="0" err="1">
                <a:latin typeface="宋体" panose="02010600030101010101" pitchFamily="2" charset="-122"/>
              </a:rPr>
              <a:t>android:</a:t>
            </a:r>
            <a:r>
              <a:rPr lang="en-US" altLang="zh-CN" sz="1400" b="1" dirty="0" err="1">
                <a:solidFill>
                  <a:srgbClr val="FF0000"/>
                </a:solidFill>
                <a:latin typeface="宋体" panose="02010600030101010101" pitchFamily="2" charset="-122"/>
              </a:rPr>
              <a:t>layout_height</a:t>
            </a:r>
            <a:r>
              <a:rPr lang="en-US" altLang="zh-CN" sz="1400" b="1" dirty="0">
                <a:latin typeface="宋体" panose="02010600030101010101" pitchFamily="2" charset="-122"/>
              </a:rPr>
              <a:t>=“</a:t>
            </a:r>
            <a:r>
              <a:rPr lang="en-US" altLang="zh-CN" sz="1400" b="1" dirty="0" err="1">
                <a:latin typeface="宋体" panose="02010600030101010101" pitchFamily="2" charset="-122"/>
              </a:rPr>
              <a:t>wrap_content</a:t>
            </a:r>
            <a:r>
              <a:rPr lang="en-US" altLang="zh-CN" sz="1400" b="1" dirty="0">
                <a:latin typeface="宋体" panose="02010600030101010101" pitchFamily="2" charset="-122"/>
              </a:rPr>
              <a:t>”	</a:t>
            </a:r>
            <a:r>
              <a:rPr lang="zh-CN" altLang="en-US" sz="1400" b="1" dirty="0">
                <a:latin typeface="宋体" panose="02010600030101010101" pitchFamily="2" charset="-122"/>
              </a:rPr>
              <a:t>控件的高度；</a:t>
            </a:r>
            <a:r>
              <a:rPr lang="en-US" altLang="zh-CN" sz="1400" b="1" dirty="0">
                <a:latin typeface="宋体" panose="02010600030101010101" pitchFamily="2" charset="-122"/>
              </a:rPr>
              <a:t> </a:t>
            </a:r>
            <a:r>
              <a:rPr lang="en-US" altLang="zh-CN" sz="1400" b="1" dirty="0" err="1">
                <a:latin typeface="宋体" panose="02010600030101010101" pitchFamily="2" charset="-122"/>
              </a:rPr>
              <a:t>wrap_content</a:t>
            </a:r>
            <a:r>
              <a:rPr lang="zh-CN" altLang="en-US" sz="1400" b="1" dirty="0">
                <a:latin typeface="宋体" panose="02010600030101010101" pitchFamily="2" charset="-122"/>
              </a:rPr>
              <a:t>为其包含内容的高度</a:t>
            </a:r>
          </a:p>
          <a:p>
            <a:pPr eaLnBrk="1" hangingPunct="1">
              <a:lnSpc>
                <a:spcPct val="160000"/>
              </a:lnSpc>
            </a:pPr>
            <a:r>
              <a:rPr lang="en-US" altLang="zh-CN" sz="1400" b="1" dirty="0" err="1">
                <a:latin typeface="宋体" panose="02010600030101010101" pitchFamily="2" charset="-122"/>
              </a:rPr>
              <a:t>android:</a:t>
            </a:r>
            <a:r>
              <a:rPr lang="en-US" altLang="zh-CN" sz="1400" b="1" dirty="0" err="1">
                <a:solidFill>
                  <a:srgbClr val="FF0000"/>
                </a:solidFill>
                <a:latin typeface="宋体" panose="02010600030101010101" pitchFamily="2" charset="-122"/>
              </a:rPr>
              <a:t>layout_width</a:t>
            </a:r>
            <a:r>
              <a:rPr lang="en-US" altLang="zh-CN" sz="1400" b="1" dirty="0">
                <a:latin typeface="宋体" panose="02010600030101010101" pitchFamily="2" charset="-122"/>
              </a:rPr>
              <a:t>=“</a:t>
            </a:r>
            <a:r>
              <a:rPr lang="en-US" altLang="zh-CN" sz="1400" b="1" dirty="0" err="1">
                <a:latin typeface="宋体" panose="02010600030101010101" pitchFamily="2" charset="-122"/>
              </a:rPr>
              <a:t>wrap_content</a:t>
            </a:r>
            <a:r>
              <a:rPr lang="en-US" altLang="zh-CN" sz="1400" b="1" dirty="0">
                <a:latin typeface="宋体" panose="02010600030101010101" pitchFamily="2" charset="-122"/>
              </a:rPr>
              <a:t>”	</a:t>
            </a:r>
            <a:r>
              <a:rPr lang="zh-CN" altLang="en-US" sz="1400" b="1" dirty="0">
                <a:latin typeface="宋体" panose="02010600030101010101" pitchFamily="2" charset="-122"/>
              </a:rPr>
              <a:t>控件的宽度；</a:t>
            </a:r>
            <a:r>
              <a:rPr lang="en-US" altLang="zh-CN" sz="1400" b="1" dirty="0">
                <a:latin typeface="宋体" panose="02010600030101010101" pitchFamily="2" charset="-122"/>
              </a:rPr>
              <a:t> </a:t>
            </a:r>
            <a:r>
              <a:rPr lang="en-US" altLang="zh-CN" sz="1400" b="1" dirty="0" err="1">
                <a:latin typeface="宋体" panose="02010600030101010101" pitchFamily="2" charset="-122"/>
              </a:rPr>
              <a:t>wrap_content</a:t>
            </a:r>
            <a:r>
              <a:rPr lang="zh-CN" altLang="en-US" sz="1400" b="1" dirty="0">
                <a:latin typeface="宋体" panose="02010600030101010101" pitchFamily="2" charset="-122"/>
              </a:rPr>
              <a:t>为其包含内容的宽度</a:t>
            </a:r>
          </a:p>
          <a:p>
            <a:pPr eaLnBrk="1" hangingPunct="1">
              <a:lnSpc>
                <a:spcPct val="160000"/>
              </a:lnSpc>
            </a:pPr>
            <a:r>
              <a:rPr lang="zh-CN" altLang="en-US" sz="1400" b="1" dirty="0">
                <a:latin typeface="宋体" panose="02010600030101010101" pitchFamily="2" charset="-122"/>
              </a:rPr>
              <a:t>android:</a:t>
            </a:r>
            <a:r>
              <a:rPr lang="en-US" altLang="zh-CN" sz="1400" b="1" dirty="0">
                <a:solidFill>
                  <a:srgbClr val="FF0000"/>
                </a:solidFill>
                <a:latin typeface="宋体" panose="02010600030101010101" pitchFamily="2" charset="-122"/>
              </a:rPr>
              <a:t>text</a:t>
            </a:r>
            <a:r>
              <a:rPr lang="zh-CN" altLang="en-US" sz="1400" b="1" dirty="0">
                <a:latin typeface="宋体" panose="02010600030101010101" pitchFamily="2" charset="-122"/>
              </a:rPr>
              <a:t>="@string/signin" </a:t>
            </a:r>
            <a:r>
              <a:rPr lang="en-US" altLang="zh-CN" sz="1400" b="1" dirty="0">
                <a:latin typeface="宋体" panose="02010600030101010101" pitchFamily="2" charset="-122"/>
              </a:rPr>
              <a:t>		</a:t>
            </a:r>
            <a:r>
              <a:rPr lang="zh-CN" altLang="en-US" sz="1400" b="1" dirty="0">
                <a:latin typeface="宋体" panose="02010600030101010101" pitchFamily="2" charset="-122"/>
              </a:rPr>
              <a:t>显示的内容：string.xml文件中name=signin的文本。</a:t>
            </a:r>
          </a:p>
          <a:p>
            <a:pPr eaLnBrk="1" hangingPunct="1">
              <a:lnSpc>
                <a:spcPct val="160000"/>
              </a:lnSpc>
            </a:pPr>
            <a:r>
              <a:rPr lang="en-US" altLang="zh-CN" sz="1400" b="1" dirty="0">
                <a:latin typeface="宋体" panose="02010600030101010101" pitchFamily="2" charset="-122"/>
              </a:rPr>
              <a:t>				</a:t>
            </a:r>
            <a:r>
              <a:rPr lang="zh-CN" altLang="en-US" sz="1400" b="1" dirty="0">
                <a:latin typeface="宋体" panose="02010600030101010101" pitchFamily="2" charset="-122"/>
              </a:rPr>
              <a:t>可以直接写文字，不推荐。</a:t>
            </a:r>
          </a:p>
          <a:p>
            <a:pPr eaLnBrk="1" hangingPunct="1">
              <a:lnSpc>
                <a:spcPct val="160000"/>
              </a:lnSpc>
            </a:pPr>
            <a:r>
              <a:rPr lang="zh-CN" altLang="en-US" sz="1400" b="1" dirty="0">
                <a:latin typeface="宋体" panose="02010600030101010101" pitchFamily="2" charset="-122"/>
              </a:rPr>
              <a:t>android:</a:t>
            </a:r>
            <a:r>
              <a:rPr lang="zh-CN" altLang="en-US" sz="1400" b="1" dirty="0">
                <a:solidFill>
                  <a:srgbClr val="FF0000"/>
                </a:solidFill>
                <a:latin typeface="宋体" panose="02010600030101010101" pitchFamily="2" charset="-122"/>
              </a:rPr>
              <a:t>textColor</a:t>
            </a:r>
            <a:r>
              <a:rPr lang="zh-CN" altLang="en-US" sz="1400" b="1" dirty="0">
                <a:latin typeface="宋体" panose="02010600030101010101" pitchFamily="2" charset="-122"/>
              </a:rPr>
              <a:t>="#7089c0"</a:t>
            </a:r>
            <a:r>
              <a:rPr lang="en-US" altLang="zh-CN" sz="1400" b="1" dirty="0">
                <a:latin typeface="宋体" panose="02010600030101010101" pitchFamily="2" charset="-122"/>
              </a:rPr>
              <a:t>		</a:t>
            </a:r>
            <a:r>
              <a:rPr lang="zh-CN" altLang="en-US" sz="1400" b="1" dirty="0">
                <a:latin typeface="宋体" panose="02010600030101010101" pitchFamily="2" charset="-122"/>
              </a:rPr>
              <a:t>设置文本的颜色</a:t>
            </a:r>
          </a:p>
          <a:p>
            <a:pPr eaLnBrk="1" hangingPunct="1">
              <a:lnSpc>
                <a:spcPct val="160000"/>
              </a:lnSpc>
            </a:pPr>
            <a:r>
              <a:rPr lang="zh-CN" altLang="en-US" sz="1400" b="1" dirty="0">
                <a:latin typeface="宋体" panose="02010600030101010101" pitchFamily="2" charset="-122"/>
              </a:rPr>
              <a:t>android:</a:t>
            </a:r>
            <a:r>
              <a:rPr lang="zh-CN" altLang="en-US" sz="1400" b="1" dirty="0">
                <a:solidFill>
                  <a:srgbClr val="FF0000"/>
                </a:solidFill>
                <a:latin typeface="宋体" panose="02010600030101010101" pitchFamily="2" charset="-122"/>
              </a:rPr>
              <a:t>textSize</a:t>
            </a:r>
            <a:r>
              <a:rPr lang="zh-CN" altLang="en-US" sz="1400" b="1" dirty="0">
                <a:latin typeface="宋体" panose="02010600030101010101" pitchFamily="2" charset="-122"/>
              </a:rPr>
              <a:t>="18sp"</a:t>
            </a:r>
            <a:r>
              <a:rPr lang="en-US" altLang="zh-CN" sz="1400" b="1" dirty="0">
                <a:latin typeface="宋体" panose="02010600030101010101" pitchFamily="2" charset="-122"/>
              </a:rPr>
              <a:t>		</a:t>
            </a:r>
            <a:r>
              <a:rPr lang="zh-CN" altLang="en-US" sz="1400" b="1" dirty="0">
                <a:latin typeface="宋体" panose="02010600030101010101" pitchFamily="2" charset="-122"/>
              </a:rPr>
              <a:t>设置文本的大小</a:t>
            </a:r>
          </a:p>
          <a:p>
            <a:pPr eaLnBrk="1" hangingPunct="1">
              <a:lnSpc>
                <a:spcPct val="160000"/>
              </a:lnSpc>
            </a:pPr>
            <a:r>
              <a:rPr lang="zh-CN" altLang="en-US" sz="1400" b="1" dirty="0">
                <a:latin typeface="宋体" panose="02010600030101010101" pitchFamily="2" charset="-122"/>
              </a:rPr>
              <a:t>android:</a:t>
            </a:r>
            <a:r>
              <a:rPr lang="zh-CN" altLang="en-US" sz="1400" b="1" dirty="0">
                <a:solidFill>
                  <a:srgbClr val="FF0000"/>
                </a:solidFill>
                <a:latin typeface="宋体" panose="02010600030101010101" pitchFamily="2" charset="-122"/>
              </a:rPr>
              <a:t>gravity</a:t>
            </a:r>
            <a:r>
              <a:rPr lang="zh-CN" altLang="en-US" sz="1400" b="1" dirty="0">
                <a:latin typeface="宋体" panose="02010600030101010101" pitchFamily="2" charset="-122"/>
              </a:rPr>
              <a:t>="center_vertical"</a:t>
            </a:r>
            <a:r>
              <a:rPr lang="en-US" altLang="zh-CN" sz="1400" b="1" dirty="0">
                <a:latin typeface="宋体" panose="02010600030101010101" pitchFamily="2" charset="-122"/>
              </a:rPr>
              <a:t>	</a:t>
            </a:r>
            <a:r>
              <a:rPr lang="zh-CN" altLang="en-US" sz="1400" b="1" dirty="0">
                <a:latin typeface="宋体" panose="02010600030101010101" pitchFamily="2" charset="-122"/>
              </a:rPr>
              <a:t>设置文本纵向居中</a:t>
            </a:r>
          </a:p>
        </p:txBody>
      </p:sp>
      <p:sp>
        <p:nvSpPr>
          <p:cNvPr id="16391" name="文本框 6">
            <a:extLst>
              <a:ext uri="{FF2B5EF4-FFF2-40B4-BE49-F238E27FC236}">
                <a16:creationId xmlns:a16="http://schemas.microsoft.com/office/drawing/2014/main" id="{42B52EC0-D522-44F5-AB19-F255A186BB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313" y="732297"/>
            <a:ext cx="52736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b="1">
                <a:latin typeface="宋体" panose="02010600030101010101" pitchFamily="2" charset="-122"/>
              </a:rPr>
              <a:t>  </a:t>
            </a:r>
            <a:r>
              <a:rPr lang="zh-CN" altLang="en-US" b="1">
                <a:latin typeface="宋体" panose="02010600030101010101" pitchFamily="2" charset="-122"/>
              </a:rPr>
              <a:t>TextView常用属性：</a:t>
            </a:r>
          </a:p>
        </p:txBody>
      </p:sp>
    </p:spTree>
    <p:custDataLst>
      <p:tags r:id="rId1"/>
    </p:custDataLst>
  </p:cSld>
  <p:clrMapOvr>
    <a:masterClrMapping/>
  </p:clrMapOvr>
  <p:transition spd="slow" advTm="0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矩形 17">
            <a:extLst>
              <a:ext uri="{FF2B5EF4-FFF2-40B4-BE49-F238E27FC236}">
                <a16:creationId xmlns:a16="http://schemas.microsoft.com/office/drawing/2014/main" id="{1C1E77B7-0E58-4226-8D55-AFF8E8D4E2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7088" y="1285893"/>
            <a:ext cx="7496175" cy="4190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endParaRPr lang="en-US" altLang="zh-CN" sz="120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436" name="TextBox 108">
            <a:extLst>
              <a:ext uri="{FF2B5EF4-FFF2-40B4-BE49-F238E27FC236}">
                <a16:creationId xmlns:a16="http://schemas.microsoft.com/office/drawing/2014/main" id="{C9E0979D-C0F8-434A-A54E-45F1F401D5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750" y="268288"/>
            <a:ext cx="109562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5.1 </a:t>
            </a:r>
            <a:r>
              <a:rPr lang="en-US" altLang="zh-CN" dirty="0">
                <a:solidFill>
                  <a:schemeClr val="bg1"/>
                </a:solidFill>
                <a:sym typeface="宋体" panose="02010600030101010101" pitchFamily="2" charset="-122"/>
              </a:rPr>
              <a:t> View</a:t>
            </a:r>
            <a:endParaRPr lang="zh-CN" altLang="en-US" dirty="0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grpSp>
        <p:nvGrpSpPr>
          <p:cNvPr id="18437" name="组合 29">
            <a:extLst>
              <a:ext uri="{FF2B5EF4-FFF2-40B4-BE49-F238E27FC236}">
                <a16:creationId xmlns:a16="http://schemas.microsoft.com/office/drawing/2014/main" id="{50C2D560-9363-48B2-9559-0A92626F4A05}"/>
              </a:ext>
            </a:extLst>
          </p:cNvPr>
          <p:cNvGrpSpPr>
            <a:grpSpLocks/>
          </p:cNvGrpSpPr>
          <p:nvPr/>
        </p:nvGrpSpPr>
        <p:grpSpPr bwMode="auto">
          <a:xfrm>
            <a:off x="107950" y="244475"/>
            <a:ext cx="360363" cy="360363"/>
            <a:chOff x="1965186" y="1419622"/>
            <a:chExt cx="302558" cy="314067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18474F9F-2F8D-4545-AC33-8FF174BD7390}"/>
                </a:ext>
              </a:extLst>
            </p:cNvPr>
            <p:cNvSpPr/>
            <p:nvPr/>
          </p:nvSpPr>
          <p:spPr>
            <a:xfrm>
              <a:off x="1965186" y="1419622"/>
              <a:ext cx="251910" cy="251807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defRPr/>
              </a:pPr>
              <a:endParaRPr lang="zh-CN" altLang="en-US" noProof="1"/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1BC3B0C6-6442-4729-9873-7495D26B2FBE}"/>
                </a:ext>
              </a:extLst>
            </p:cNvPr>
            <p:cNvSpPr/>
            <p:nvPr/>
          </p:nvSpPr>
          <p:spPr>
            <a:xfrm>
              <a:off x="2087808" y="1553827"/>
              <a:ext cx="179936" cy="179862"/>
            </a:xfrm>
            <a:prstGeom prst="rect">
              <a:avLst/>
            </a:prstGeom>
            <a:solidFill>
              <a:srgbClr val="0E90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defRPr/>
              </a:pPr>
              <a:endParaRPr lang="zh-CN" altLang="en-US" noProof="1"/>
            </a:p>
          </p:txBody>
        </p:sp>
      </p:grpSp>
      <p:sp>
        <p:nvSpPr>
          <p:cNvPr id="18440" name="文本框 6">
            <a:extLst>
              <a:ext uri="{FF2B5EF4-FFF2-40B4-BE49-F238E27FC236}">
                <a16:creationId xmlns:a16="http://schemas.microsoft.com/office/drawing/2014/main" id="{0248B7E1-6B7B-431B-8CC5-5860793C36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3730" y="965200"/>
            <a:ext cx="7283450" cy="414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1400" dirty="0">
                <a:latin typeface="宋体" panose="02010600030101010101" pitchFamily="2" charset="-122"/>
              </a:rPr>
              <a:t>EditText属性的大部分设置与TextView一样，不同属性如下:</a:t>
            </a:r>
          </a:p>
        </p:txBody>
      </p:sp>
      <p:sp>
        <p:nvSpPr>
          <p:cNvPr id="18441" name="文本框 99">
            <a:extLst>
              <a:ext uri="{FF2B5EF4-FFF2-40B4-BE49-F238E27FC236}">
                <a16:creationId xmlns:a16="http://schemas.microsoft.com/office/drawing/2014/main" id="{32E69FC9-EA8A-495D-8E7A-4CD5CA990C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735" y="1419670"/>
            <a:ext cx="7373938" cy="2865208"/>
          </a:xfrm>
          <a:prstGeom prst="rect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spAutoFit/>
          </a:bodyPr>
          <a:lstStyle>
            <a:lvl1pPr marL="266700" indent="-2667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zh-CN" sz="2000" b="1" dirty="0" err="1">
                <a:latin typeface="宋体" panose="02010600030101010101" pitchFamily="2" charset="-122"/>
              </a:rPr>
              <a:t>android:</a:t>
            </a:r>
            <a:r>
              <a:rPr lang="en-US" altLang="zh-CN" sz="2000" b="1" dirty="0" err="1">
                <a:solidFill>
                  <a:srgbClr val="FF0000"/>
                </a:solidFill>
                <a:latin typeface="宋体" panose="02010600030101010101" pitchFamily="2" charset="-122"/>
              </a:rPr>
              <a:t>hint</a:t>
            </a:r>
            <a:r>
              <a:rPr lang="en-US" altLang="zh-CN" sz="2000" b="1" dirty="0">
                <a:latin typeface="宋体" panose="02010600030101010101" pitchFamily="2" charset="-122"/>
              </a:rPr>
              <a:t>="@string/name"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en-US" sz="1200" b="1" dirty="0">
                <a:latin typeface="宋体" panose="02010600030101010101" pitchFamily="2" charset="-122"/>
              </a:rPr>
              <a:t>表示在输入之前的提示，当</a:t>
            </a:r>
            <a:r>
              <a:rPr lang="en-US" altLang="zh-CN" sz="1200" b="1" dirty="0" err="1">
                <a:latin typeface="宋体" panose="02010600030101010101" pitchFamily="2" charset="-122"/>
              </a:rPr>
              <a:t>EditText</a:t>
            </a:r>
            <a:r>
              <a:rPr lang="zh-CN" altLang="en-US" sz="1200" b="1" dirty="0">
                <a:latin typeface="宋体" panose="02010600030101010101" pitchFamily="2" charset="-122"/>
              </a:rPr>
              <a:t>获得输入焦点并输入文字时，该文本自动消失，起提示的作用；</a:t>
            </a:r>
          </a:p>
          <a:p>
            <a:pPr eaLnBrk="1" hangingPunct="1">
              <a:lnSpc>
                <a:spcPct val="150000"/>
              </a:lnSpc>
            </a:pPr>
            <a:endParaRPr lang="zh-CN" altLang="en-US" sz="1200" b="1" dirty="0">
              <a:latin typeface="宋体" panose="02010600030101010101" pitchFamily="2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zh-CN" b="1" dirty="0" err="1">
                <a:latin typeface="宋体" panose="02010600030101010101" pitchFamily="2" charset="-122"/>
              </a:rPr>
              <a:t>android:</a:t>
            </a:r>
            <a:r>
              <a:rPr lang="en-US" altLang="zh-CN" b="1" dirty="0" err="1">
                <a:solidFill>
                  <a:srgbClr val="FF0000"/>
                </a:solidFill>
                <a:latin typeface="宋体" panose="02010600030101010101" pitchFamily="2" charset="-122"/>
              </a:rPr>
              <a:t>singleLine</a:t>
            </a:r>
            <a:r>
              <a:rPr lang="en-US" altLang="zh-CN" b="1" dirty="0">
                <a:latin typeface="宋体" panose="02010600030101010101" pitchFamily="2" charset="-122"/>
              </a:rPr>
              <a:t>="true"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en-US" sz="1200" b="1" dirty="0">
                <a:latin typeface="宋体" panose="02010600030101010101" pitchFamily="2" charset="-122"/>
              </a:rPr>
              <a:t>表示该文本输入框不可换行输入，只能在一行内输入文本；</a:t>
            </a:r>
          </a:p>
          <a:p>
            <a:pPr eaLnBrk="1" hangingPunct="1">
              <a:lnSpc>
                <a:spcPct val="150000"/>
              </a:lnSpc>
            </a:pPr>
            <a:endParaRPr lang="zh-CN" altLang="en-US" b="1" dirty="0">
              <a:latin typeface="宋体" panose="02010600030101010101" pitchFamily="2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zh-CN" b="1" dirty="0" err="1">
                <a:latin typeface="宋体" panose="02010600030101010101" pitchFamily="2" charset="-122"/>
              </a:rPr>
              <a:t>android:</a:t>
            </a:r>
            <a:r>
              <a:rPr lang="en-US" altLang="zh-CN" b="1" dirty="0" err="1">
                <a:solidFill>
                  <a:srgbClr val="FF0000"/>
                </a:solidFill>
                <a:latin typeface="宋体" panose="02010600030101010101" pitchFamily="2" charset="-122"/>
              </a:rPr>
              <a:t>password</a:t>
            </a:r>
            <a:r>
              <a:rPr lang="en-US" altLang="zh-CN" b="1" dirty="0">
                <a:latin typeface="宋体" panose="02010600030101010101" pitchFamily="2" charset="-122"/>
              </a:rPr>
              <a:t>="true"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en-US" sz="1200" b="1" dirty="0">
                <a:latin typeface="宋体" panose="02010600030101010101" pitchFamily="2" charset="-122"/>
              </a:rPr>
              <a:t>表示该文本输入框是用来输入密码的，输入的文本会自动装换为“</a:t>
            </a:r>
            <a:r>
              <a:rPr lang="en-US" altLang="zh-CN" sz="1200" b="1" dirty="0">
                <a:latin typeface="宋体" panose="02010600030101010101" pitchFamily="2" charset="-122"/>
              </a:rPr>
              <a:t>·”</a:t>
            </a:r>
            <a:r>
              <a:rPr lang="zh-CN" altLang="en-US" sz="1200" b="1" dirty="0">
                <a:latin typeface="宋体" panose="02010600030101010101" pitchFamily="2" charset="-122"/>
              </a:rPr>
              <a:t>，起到隐藏用户密码的作用。</a:t>
            </a:r>
          </a:p>
        </p:txBody>
      </p:sp>
    </p:spTree>
    <p:custDataLst>
      <p:tags r:id="rId1"/>
    </p:custDataLst>
  </p:cSld>
  <p:clrMapOvr>
    <a:masterClrMapping/>
  </p:clrMapOvr>
  <p:transition spd="slow" advTm="0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481" name="组合 16">
            <a:extLst>
              <a:ext uri="{FF2B5EF4-FFF2-40B4-BE49-F238E27FC236}">
                <a16:creationId xmlns:a16="http://schemas.microsoft.com/office/drawing/2014/main" id="{386E3196-0338-45E6-AB08-2B080C757931}"/>
              </a:ext>
            </a:extLst>
          </p:cNvPr>
          <p:cNvGrpSpPr>
            <a:grpSpLocks/>
          </p:cNvGrpSpPr>
          <p:nvPr/>
        </p:nvGrpSpPr>
        <p:grpSpPr bwMode="auto">
          <a:xfrm>
            <a:off x="280143" y="711339"/>
            <a:ext cx="8093921" cy="707886"/>
            <a:chOff x="2434322" y="1286718"/>
            <a:chExt cx="7682286" cy="717723"/>
          </a:xfrm>
        </p:grpSpPr>
        <p:sp>
          <p:nvSpPr>
            <p:cNvPr id="20482" name="矩形 17">
              <a:extLst>
                <a:ext uri="{FF2B5EF4-FFF2-40B4-BE49-F238E27FC236}">
                  <a16:creationId xmlns:a16="http://schemas.microsoft.com/office/drawing/2014/main" id="{FB1D0AA1-7D2B-4CE3-926E-EFCCDF6B10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54339" y="1694800"/>
              <a:ext cx="7162269" cy="3096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30000"/>
                </a:lnSpc>
              </a:pPr>
              <a:endParaRPr lang="en-US" altLang="zh-CN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483" name="矩形 18">
              <a:extLst>
                <a:ext uri="{FF2B5EF4-FFF2-40B4-BE49-F238E27FC236}">
                  <a16:creationId xmlns:a16="http://schemas.microsoft.com/office/drawing/2014/main" id="{BEAB2206-CCC5-49FE-8C65-5FBFBED645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34322" y="1286718"/>
              <a:ext cx="3698240" cy="3417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5.1.3 Button</a:t>
              </a:r>
            </a:p>
          </p:txBody>
        </p:sp>
      </p:grpSp>
      <p:sp>
        <p:nvSpPr>
          <p:cNvPr id="20484" name="TextBox 108">
            <a:extLst>
              <a:ext uri="{FF2B5EF4-FFF2-40B4-BE49-F238E27FC236}">
                <a16:creationId xmlns:a16="http://schemas.microsoft.com/office/drawing/2014/main" id="{1F24988D-D30A-4FB8-871A-EC8276D2CB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750" y="268288"/>
            <a:ext cx="109562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5.1 </a:t>
            </a:r>
            <a:r>
              <a:rPr lang="en-US" altLang="zh-CN" dirty="0">
                <a:solidFill>
                  <a:schemeClr val="bg1"/>
                </a:solidFill>
                <a:sym typeface="宋体" panose="02010600030101010101" pitchFamily="2" charset="-122"/>
              </a:rPr>
              <a:t> View</a:t>
            </a:r>
            <a:endParaRPr lang="zh-CN" altLang="en-US" dirty="0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grpSp>
        <p:nvGrpSpPr>
          <p:cNvPr id="20485" name="组合 29">
            <a:extLst>
              <a:ext uri="{FF2B5EF4-FFF2-40B4-BE49-F238E27FC236}">
                <a16:creationId xmlns:a16="http://schemas.microsoft.com/office/drawing/2014/main" id="{91ED1127-4E9E-4C43-B54F-B228A0656EB0}"/>
              </a:ext>
            </a:extLst>
          </p:cNvPr>
          <p:cNvGrpSpPr>
            <a:grpSpLocks/>
          </p:cNvGrpSpPr>
          <p:nvPr/>
        </p:nvGrpSpPr>
        <p:grpSpPr bwMode="auto">
          <a:xfrm>
            <a:off x="107950" y="244475"/>
            <a:ext cx="360363" cy="360363"/>
            <a:chOff x="1965186" y="1419622"/>
            <a:chExt cx="302558" cy="314067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8B619F95-179A-4B5F-A5C7-F2A75BED44B3}"/>
                </a:ext>
              </a:extLst>
            </p:cNvPr>
            <p:cNvSpPr/>
            <p:nvPr/>
          </p:nvSpPr>
          <p:spPr>
            <a:xfrm>
              <a:off x="1965186" y="1419622"/>
              <a:ext cx="251910" cy="251807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defRPr/>
              </a:pPr>
              <a:endParaRPr lang="zh-CN" altLang="en-US" noProof="1"/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1CEE7F73-B399-4439-A1A5-F8B9E2BFE1C2}"/>
                </a:ext>
              </a:extLst>
            </p:cNvPr>
            <p:cNvSpPr/>
            <p:nvPr/>
          </p:nvSpPr>
          <p:spPr>
            <a:xfrm>
              <a:off x="2087808" y="1553827"/>
              <a:ext cx="179936" cy="179862"/>
            </a:xfrm>
            <a:prstGeom prst="rect">
              <a:avLst/>
            </a:prstGeom>
            <a:solidFill>
              <a:srgbClr val="0E90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defRPr/>
              </a:pPr>
              <a:endParaRPr lang="zh-CN" altLang="en-US" noProof="1"/>
            </a:p>
          </p:txBody>
        </p:sp>
      </p:grpSp>
      <p:sp>
        <p:nvSpPr>
          <p:cNvPr id="20488" name="文本框 6">
            <a:extLst>
              <a:ext uri="{FF2B5EF4-FFF2-40B4-BE49-F238E27FC236}">
                <a16:creationId xmlns:a16="http://schemas.microsoft.com/office/drawing/2014/main" id="{E3A2E1A5-2628-4ADA-8E79-362F66C82C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0142" y="1054189"/>
            <a:ext cx="5710705" cy="3650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1400">
                <a:latin typeface="宋体" panose="02010600030101010101" pitchFamily="2" charset="-122"/>
              </a:rPr>
              <a:t>与TextView设置类似，区别在于</a:t>
            </a:r>
            <a:r>
              <a:rPr lang="zh-CN" altLang="en-US" sz="1400" b="1">
                <a:latin typeface="宋体" panose="02010600030101010101" pitchFamily="2" charset="-122"/>
              </a:rPr>
              <a:t>Button可以有按键的效果和事件的监听。</a:t>
            </a:r>
          </a:p>
        </p:txBody>
      </p:sp>
      <p:sp>
        <p:nvSpPr>
          <p:cNvPr id="20489" name="文本框 99">
            <a:extLst>
              <a:ext uri="{FF2B5EF4-FFF2-40B4-BE49-F238E27FC236}">
                <a16:creationId xmlns:a16="http://schemas.microsoft.com/office/drawing/2014/main" id="{4E6968AE-A46D-4550-866C-2DB5E17E35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0142" y="1543545"/>
            <a:ext cx="5591865" cy="2400300"/>
          </a:xfrm>
          <a:prstGeom prst="rect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lvl1pPr marL="266700" indent="-2667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dirty="0">
                <a:latin typeface="宋体" panose="02010600030101010101" pitchFamily="2" charset="-122"/>
              </a:rPr>
              <a:t>    </a:t>
            </a:r>
            <a:r>
              <a:rPr lang="zh-CN" altLang="en-US" sz="1200" dirty="0">
                <a:latin typeface="宋体" panose="02010600030101010101" pitchFamily="2" charset="-122"/>
              </a:rPr>
              <a:t>&lt;Button </a:t>
            </a:r>
          </a:p>
          <a:p>
            <a:pPr eaLnBrk="1" hangingPunct="1"/>
            <a:r>
              <a:rPr lang="zh-CN" altLang="en-US" sz="1200" dirty="0">
                <a:latin typeface="宋体" panose="02010600030101010101" pitchFamily="2" charset="-122"/>
              </a:rPr>
              <a:t>		</a:t>
            </a:r>
            <a:r>
              <a:rPr lang="zh-CN" altLang="en-US" sz="1200" b="1" dirty="0">
                <a:latin typeface="宋体" panose="02010600030101010101" pitchFamily="2" charset="-122"/>
              </a:rPr>
              <a:t>android:layout_height="40dip" </a:t>
            </a:r>
          </a:p>
          <a:p>
            <a:pPr eaLnBrk="1" hangingPunct="1"/>
            <a:r>
              <a:rPr lang="zh-CN" altLang="en-US" sz="1200" b="1" dirty="0">
                <a:latin typeface="宋体" panose="02010600030101010101" pitchFamily="2" charset="-122"/>
              </a:rPr>
              <a:t>		android:layout_width="wrap_content"</a:t>
            </a:r>
          </a:p>
          <a:p>
            <a:pPr eaLnBrk="1" hangingPunct="1"/>
            <a:r>
              <a:rPr lang="zh-CN" altLang="en-US" sz="1200" dirty="0">
                <a:latin typeface="宋体" panose="02010600030101010101" pitchFamily="2" charset="-122"/>
              </a:rPr>
              <a:t>		android:minWidth="100dip"</a:t>
            </a:r>
          </a:p>
          <a:p>
            <a:pPr eaLnBrk="1" hangingPunct="1"/>
            <a:r>
              <a:rPr lang="zh-CN" altLang="en-US" sz="1200" dirty="0">
                <a:latin typeface="宋体" panose="02010600030101010101" pitchFamily="2" charset="-122"/>
              </a:rPr>
              <a:t>		android:background="@drawable/button"</a:t>
            </a:r>
          </a:p>
          <a:p>
            <a:pPr eaLnBrk="1" hangingPunct="1"/>
            <a:r>
              <a:rPr lang="zh-CN" altLang="en-US" sz="1200" dirty="0">
                <a:latin typeface="宋体" panose="02010600030101010101" pitchFamily="2" charset="-122"/>
              </a:rPr>
              <a:t>	       </a:t>
            </a:r>
            <a:r>
              <a:rPr lang="en-US" altLang="zh-CN" sz="1200" dirty="0">
                <a:latin typeface="宋体" panose="02010600030101010101" pitchFamily="2" charset="-122"/>
              </a:rPr>
              <a:t>	</a:t>
            </a:r>
            <a:r>
              <a:rPr lang="zh-CN" altLang="en-US" sz="1200" dirty="0">
                <a:latin typeface="宋体" panose="02010600030101010101" pitchFamily="2" charset="-122"/>
              </a:rPr>
              <a:t>android:text="@string/login"</a:t>
            </a:r>
          </a:p>
          <a:p>
            <a:pPr eaLnBrk="1" hangingPunct="1"/>
            <a:r>
              <a:rPr lang="zh-CN" altLang="en-US" sz="1200" dirty="0">
                <a:latin typeface="宋体" panose="02010600030101010101" pitchFamily="2" charset="-122"/>
              </a:rPr>
              <a:t>	        </a:t>
            </a:r>
            <a:r>
              <a:rPr lang="en-US" altLang="zh-CN" sz="1200" dirty="0">
                <a:latin typeface="宋体" panose="02010600030101010101" pitchFamily="2" charset="-122"/>
              </a:rPr>
              <a:t>	</a:t>
            </a:r>
            <a:r>
              <a:rPr lang="zh-CN" altLang="en-US" sz="1200" dirty="0">
                <a:latin typeface="宋体" panose="02010600030101010101" pitchFamily="2" charset="-122"/>
              </a:rPr>
              <a:t>android:textColor="#fff"</a:t>
            </a:r>
          </a:p>
          <a:p>
            <a:pPr eaLnBrk="1" hangingPunct="1"/>
            <a:r>
              <a:rPr lang="zh-CN" altLang="en-US" sz="1200" dirty="0">
                <a:latin typeface="宋体" panose="02010600030101010101" pitchFamily="2" charset="-122"/>
              </a:rPr>
              <a:t>	</a:t>
            </a:r>
            <a:r>
              <a:rPr lang="en-US" altLang="zh-CN" sz="1200" dirty="0">
                <a:latin typeface="宋体" panose="02010600030101010101" pitchFamily="2" charset="-122"/>
              </a:rPr>
              <a:t>	</a:t>
            </a:r>
            <a:r>
              <a:rPr lang="zh-CN" altLang="en-US" sz="1200" b="1" dirty="0">
                <a:latin typeface="宋体" panose="02010600030101010101" pitchFamily="2" charset="-122"/>
              </a:rPr>
              <a:t>android:textSize="18sp"</a:t>
            </a:r>
          </a:p>
          <a:p>
            <a:pPr eaLnBrk="1" hangingPunct="1"/>
            <a:r>
              <a:rPr lang="zh-CN" altLang="en-US" sz="1200" dirty="0">
                <a:latin typeface="宋体" panose="02010600030101010101" pitchFamily="2" charset="-122"/>
              </a:rPr>
              <a:t>	</a:t>
            </a:r>
            <a:r>
              <a:rPr lang="en-US" altLang="zh-CN" sz="1200" dirty="0">
                <a:latin typeface="宋体" panose="02010600030101010101" pitchFamily="2" charset="-122"/>
              </a:rPr>
              <a:t>	</a:t>
            </a:r>
            <a:r>
              <a:rPr lang="zh-CN" altLang="en-US" sz="1200" b="1" dirty="0">
                <a:latin typeface="宋体" panose="02010600030101010101" pitchFamily="2" charset="-122"/>
              </a:rPr>
              <a:t>android:id="@+id/login"</a:t>
            </a:r>
          </a:p>
          <a:p>
            <a:pPr eaLnBrk="1" hangingPunct="1"/>
            <a:r>
              <a:rPr lang="zh-CN" altLang="en-US" sz="1200" dirty="0">
                <a:latin typeface="宋体" panose="02010600030101010101" pitchFamily="2" charset="-122"/>
              </a:rPr>
              <a:t>	</a:t>
            </a:r>
            <a:r>
              <a:rPr lang="en-US" altLang="zh-CN" sz="1200" dirty="0">
                <a:latin typeface="宋体" panose="02010600030101010101" pitchFamily="2" charset="-122"/>
              </a:rPr>
              <a:t>	</a:t>
            </a:r>
            <a:r>
              <a:rPr lang="zh-CN" altLang="en-US" sz="1200" dirty="0">
                <a:latin typeface="宋体" panose="02010600030101010101" pitchFamily="2" charset="-122"/>
              </a:rPr>
              <a:t>android:layout_below="@+id/password"</a:t>
            </a:r>
          </a:p>
          <a:p>
            <a:pPr eaLnBrk="1" hangingPunct="1"/>
            <a:r>
              <a:rPr lang="zh-CN" altLang="en-US" sz="1200" dirty="0">
                <a:latin typeface="宋体" panose="02010600030101010101" pitchFamily="2" charset="-122"/>
              </a:rPr>
              <a:t>	</a:t>
            </a:r>
            <a:r>
              <a:rPr lang="en-US" altLang="zh-CN" sz="1200" dirty="0">
                <a:latin typeface="宋体" panose="02010600030101010101" pitchFamily="2" charset="-122"/>
              </a:rPr>
              <a:t>	</a:t>
            </a:r>
            <a:r>
              <a:rPr lang="zh-CN" altLang="en-US" sz="1200" b="1" dirty="0">
                <a:solidFill>
                  <a:srgbClr val="FF0000"/>
                </a:solidFill>
                <a:highlight>
                  <a:srgbClr val="FFFF00"/>
                </a:highlight>
                <a:latin typeface="宋体" panose="02010600030101010101" pitchFamily="2" charset="-122"/>
              </a:rPr>
              <a:t>android:onClick="onLoginClick"</a:t>
            </a:r>
          </a:p>
          <a:p>
            <a:pPr eaLnBrk="1" hangingPunct="1"/>
            <a:r>
              <a:rPr lang="zh-CN" altLang="en-US" sz="1200" dirty="0">
                <a:latin typeface="宋体" panose="02010600030101010101" pitchFamily="2" charset="-122"/>
              </a:rPr>
              <a:t>       /&gt;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7D97590-64CC-4CBF-BAAC-3F35C846DB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7049" y="711339"/>
            <a:ext cx="2085306" cy="414682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slow" advTm="0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29" name="组合 16">
            <a:extLst>
              <a:ext uri="{FF2B5EF4-FFF2-40B4-BE49-F238E27FC236}">
                <a16:creationId xmlns:a16="http://schemas.microsoft.com/office/drawing/2014/main" id="{D42276EB-753E-4064-9D9F-C853199AE806}"/>
              </a:ext>
            </a:extLst>
          </p:cNvPr>
          <p:cNvGrpSpPr>
            <a:grpSpLocks/>
          </p:cNvGrpSpPr>
          <p:nvPr/>
        </p:nvGrpSpPr>
        <p:grpSpPr bwMode="auto">
          <a:xfrm>
            <a:off x="827088" y="819150"/>
            <a:ext cx="7496175" cy="885825"/>
            <a:chOff x="2954339" y="1349947"/>
            <a:chExt cx="7162269" cy="654494"/>
          </a:xfrm>
        </p:grpSpPr>
        <p:sp>
          <p:nvSpPr>
            <p:cNvPr id="22530" name="矩形 17">
              <a:extLst>
                <a:ext uri="{FF2B5EF4-FFF2-40B4-BE49-F238E27FC236}">
                  <a16:creationId xmlns:a16="http://schemas.microsoft.com/office/drawing/2014/main" id="{4074B11B-5692-492E-B136-7C78DCE121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54339" y="1694800"/>
              <a:ext cx="7162269" cy="3096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30000"/>
                </a:lnSpc>
              </a:pPr>
              <a:endParaRPr lang="en-US" altLang="zh-CN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531" name="矩形 18">
              <a:extLst>
                <a:ext uri="{FF2B5EF4-FFF2-40B4-BE49-F238E27FC236}">
                  <a16:creationId xmlns:a16="http://schemas.microsoft.com/office/drawing/2014/main" id="{494B3AA9-EEFA-417F-A128-B28839FF24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62834" y="1349947"/>
              <a:ext cx="3698240" cy="2605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en-US" sz="1600">
                  <a:latin typeface="微软雅黑" panose="020B0503020204020204" pitchFamily="34" charset="-122"/>
                  <a:ea typeface="微软雅黑" panose="020B0503020204020204" pitchFamily="34" charset="-122"/>
                </a:rPr>
                <a:t>5.1.3 Button</a:t>
              </a:r>
            </a:p>
          </p:txBody>
        </p:sp>
      </p:grpSp>
      <p:sp>
        <p:nvSpPr>
          <p:cNvPr id="22532" name="TextBox 108">
            <a:extLst>
              <a:ext uri="{FF2B5EF4-FFF2-40B4-BE49-F238E27FC236}">
                <a16:creationId xmlns:a16="http://schemas.microsoft.com/office/drawing/2014/main" id="{92C5AEF6-2B88-4144-9C31-CEFE890C2A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6263" y="244475"/>
            <a:ext cx="109562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5.1 </a:t>
            </a:r>
            <a:r>
              <a:rPr lang="en-US" altLang="zh-CN" dirty="0">
                <a:solidFill>
                  <a:schemeClr val="bg1"/>
                </a:solidFill>
                <a:sym typeface="宋体" panose="02010600030101010101" pitchFamily="2" charset="-122"/>
              </a:rPr>
              <a:t> View</a:t>
            </a:r>
            <a:endParaRPr lang="zh-CN" altLang="en-US" dirty="0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grpSp>
        <p:nvGrpSpPr>
          <p:cNvPr id="22533" name="组合 29">
            <a:extLst>
              <a:ext uri="{FF2B5EF4-FFF2-40B4-BE49-F238E27FC236}">
                <a16:creationId xmlns:a16="http://schemas.microsoft.com/office/drawing/2014/main" id="{EBD7F340-D77C-4E22-BE18-48B1B18FA40B}"/>
              </a:ext>
            </a:extLst>
          </p:cNvPr>
          <p:cNvGrpSpPr>
            <a:grpSpLocks/>
          </p:cNvGrpSpPr>
          <p:nvPr/>
        </p:nvGrpSpPr>
        <p:grpSpPr bwMode="auto">
          <a:xfrm>
            <a:off x="107950" y="244475"/>
            <a:ext cx="360363" cy="360363"/>
            <a:chOff x="1965186" y="1419622"/>
            <a:chExt cx="302558" cy="314067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D876681D-9196-432B-AD87-D4844A3BBE81}"/>
                </a:ext>
              </a:extLst>
            </p:cNvPr>
            <p:cNvSpPr/>
            <p:nvPr/>
          </p:nvSpPr>
          <p:spPr>
            <a:xfrm>
              <a:off x="1965186" y="1419622"/>
              <a:ext cx="251910" cy="251807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defRPr/>
              </a:pPr>
              <a:endParaRPr lang="zh-CN" altLang="en-US" noProof="1"/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C8314D6E-0D55-4983-A3F6-595FCDAE6576}"/>
                </a:ext>
              </a:extLst>
            </p:cNvPr>
            <p:cNvSpPr/>
            <p:nvPr/>
          </p:nvSpPr>
          <p:spPr>
            <a:xfrm>
              <a:off x="2087808" y="1553827"/>
              <a:ext cx="179936" cy="179862"/>
            </a:xfrm>
            <a:prstGeom prst="rect">
              <a:avLst/>
            </a:prstGeom>
            <a:solidFill>
              <a:srgbClr val="0E90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defRPr/>
              </a:pPr>
              <a:endParaRPr lang="zh-CN" altLang="en-US" noProof="1"/>
            </a:p>
          </p:txBody>
        </p:sp>
      </p:grpSp>
      <p:sp>
        <p:nvSpPr>
          <p:cNvPr id="22536" name="文本框 99">
            <a:extLst>
              <a:ext uri="{FF2B5EF4-FFF2-40B4-BE49-F238E27FC236}">
                <a16:creationId xmlns:a16="http://schemas.microsoft.com/office/drawing/2014/main" id="{5C6F857A-0747-4852-A514-11D4888556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5325" y="1171828"/>
            <a:ext cx="7621587" cy="6882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1200" dirty="0"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400" dirty="0">
                <a:highlight>
                  <a:srgbClr val="FFFF00"/>
                </a:highlight>
                <a:latin typeface="宋体" panose="02010600030101010101" pitchFamily="2" charset="-122"/>
              </a:rPr>
              <a:t>android:onClick="onLoginClick"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en-US" sz="1400" dirty="0">
                <a:latin typeface="宋体" panose="02010600030101010101" pitchFamily="2" charset="-122"/>
              </a:rPr>
              <a:t>该属性需要在源代码中设置一个onLoginClick方法，作为该Button的点击监听方法：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2F9107D-AB61-4502-9E03-F84587D49FC4}"/>
              </a:ext>
            </a:extLst>
          </p:cNvPr>
          <p:cNvSpPr txBox="1"/>
          <p:nvPr/>
        </p:nvSpPr>
        <p:spPr>
          <a:xfrm>
            <a:off x="797861" y="2052364"/>
            <a:ext cx="7416514" cy="1600438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altLang="zh-CN" sz="1400" dirty="0"/>
              <a:t>public void </a:t>
            </a:r>
            <a:r>
              <a:rPr lang="en-US" altLang="zh-CN" sz="1400" dirty="0" err="1"/>
              <a:t>onLoginClick</a:t>
            </a:r>
            <a:r>
              <a:rPr lang="en-US" altLang="zh-CN" sz="1400" dirty="0"/>
              <a:t>(View v) {</a:t>
            </a:r>
          </a:p>
          <a:p>
            <a:r>
              <a:rPr lang="en-US" altLang="zh-CN" sz="1400" dirty="0"/>
              <a:t>      if(</a:t>
            </a:r>
            <a:r>
              <a:rPr lang="en-US" altLang="zh-CN" sz="1400" dirty="0" err="1"/>
              <a:t>TextUtils.isEmpty</a:t>
            </a:r>
            <a:r>
              <a:rPr lang="en-US" altLang="zh-CN" sz="1400" dirty="0"/>
              <a:t>(</a:t>
            </a:r>
            <a:r>
              <a:rPr lang="en-US" altLang="zh-CN" sz="1400" dirty="0" err="1"/>
              <a:t>name.getText</a:t>
            </a:r>
            <a:r>
              <a:rPr lang="en-US" altLang="zh-CN" sz="1400" dirty="0"/>
              <a:t>().</a:t>
            </a:r>
            <a:r>
              <a:rPr lang="en-US" altLang="zh-CN" sz="1400" dirty="0" err="1"/>
              <a:t>toString</a:t>
            </a:r>
            <a:r>
              <a:rPr lang="en-US" altLang="zh-CN" sz="1400" dirty="0"/>
              <a:t>())) {</a:t>
            </a:r>
          </a:p>
          <a:p>
            <a:r>
              <a:rPr lang="en-US" altLang="zh-CN" sz="1400" dirty="0"/>
              <a:t>	</a:t>
            </a:r>
            <a:r>
              <a:rPr lang="en-US" altLang="zh-CN" sz="1400" dirty="0" err="1"/>
              <a:t>name.setError</a:t>
            </a:r>
            <a:r>
              <a:rPr lang="en-US" altLang="zh-CN" sz="1400" dirty="0"/>
              <a:t>(</a:t>
            </a:r>
            <a:r>
              <a:rPr lang="en-US" altLang="zh-CN" sz="1400" dirty="0" err="1"/>
              <a:t>getString</a:t>
            </a:r>
            <a:r>
              <a:rPr lang="en-US" altLang="zh-CN" sz="1400" dirty="0"/>
              <a:t>(</a:t>
            </a:r>
            <a:r>
              <a:rPr lang="en-US" altLang="zh-CN" sz="1400" dirty="0" err="1"/>
              <a:t>R.string.no_empty_name</a:t>
            </a:r>
            <a:r>
              <a:rPr lang="en-US" altLang="zh-CN" sz="1400" dirty="0"/>
              <a:t>));</a:t>
            </a:r>
          </a:p>
          <a:p>
            <a:r>
              <a:rPr lang="en-US" altLang="zh-CN" sz="1400" dirty="0"/>
              <a:t>	return;</a:t>
            </a:r>
          </a:p>
          <a:p>
            <a:r>
              <a:rPr lang="en-US" altLang="zh-CN" sz="1400" dirty="0"/>
              <a:t>      }</a:t>
            </a:r>
          </a:p>
          <a:p>
            <a:r>
              <a:rPr lang="en-US" altLang="zh-CN" sz="1400" dirty="0"/>
              <a:t>      //</a:t>
            </a:r>
            <a:r>
              <a:rPr lang="zh-CN" altLang="en-US" sz="1400" dirty="0"/>
              <a:t>省略</a:t>
            </a:r>
            <a:r>
              <a:rPr lang="en-US" altLang="zh-CN" sz="1400" dirty="0"/>
              <a:t>...</a:t>
            </a:r>
          </a:p>
          <a:p>
            <a:r>
              <a:rPr lang="en-US" altLang="zh-CN" sz="1400" dirty="0"/>
              <a:t>}    </a:t>
            </a:r>
            <a:endParaRPr lang="zh-CN" altLang="en-US" sz="1400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5DF3BCE-10B3-4867-A8B9-A9072792216B}"/>
              </a:ext>
            </a:extLst>
          </p:cNvPr>
          <p:cNvSpPr txBox="1"/>
          <p:nvPr/>
        </p:nvSpPr>
        <p:spPr>
          <a:xfrm>
            <a:off x="611725" y="4775914"/>
            <a:ext cx="4572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000" dirty="0"/>
              <a:t>https://www.cnblogs.com/graphics/p/4680073.html</a:t>
            </a:r>
            <a:endParaRPr lang="zh-CN" altLang="en-US" sz="1000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F9762C0C-82FC-46B4-B0EC-52705C107833}"/>
              </a:ext>
            </a:extLst>
          </p:cNvPr>
          <p:cNvSpPr txBox="1"/>
          <p:nvPr/>
        </p:nvSpPr>
        <p:spPr>
          <a:xfrm>
            <a:off x="797861" y="3886279"/>
            <a:ext cx="732591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200" dirty="0"/>
              <a:t>这样编写的好处在于可以直接完成按键的监听，</a:t>
            </a:r>
            <a:endParaRPr lang="en-US" altLang="zh-CN" sz="1200" dirty="0"/>
          </a:p>
          <a:p>
            <a:r>
              <a:rPr lang="zh-CN" altLang="en-US" sz="1200" dirty="0"/>
              <a:t>不必通过调用</a:t>
            </a:r>
            <a:r>
              <a:rPr lang="en-US" altLang="zh-CN" sz="1200" dirty="0" err="1"/>
              <a:t>findViewById</a:t>
            </a:r>
            <a:r>
              <a:rPr lang="en-US" altLang="zh-CN" sz="1200" dirty="0"/>
              <a:t>(int id)</a:t>
            </a:r>
            <a:r>
              <a:rPr lang="zh-CN" altLang="en-US" sz="1200" dirty="0"/>
              <a:t>找到该</a:t>
            </a:r>
            <a:r>
              <a:rPr lang="en-US" altLang="zh-CN" sz="1200" dirty="0"/>
              <a:t>Button</a:t>
            </a:r>
            <a:r>
              <a:rPr lang="zh-CN" altLang="en-US" sz="1200" dirty="0"/>
              <a:t>，</a:t>
            </a:r>
            <a:endParaRPr lang="en-US" altLang="zh-CN" sz="1200" dirty="0"/>
          </a:p>
          <a:p>
            <a:r>
              <a:rPr lang="zh-CN" altLang="en-US" sz="1200" dirty="0"/>
              <a:t>然后再为其设置点击监听器</a:t>
            </a:r>
            <a:r>
              <a:rPr lang="en-US" altLang="zh-CN" sz="1200" dirty="0" err="1"/>
              <a:t>setOnClickListener</a:t>
            </a:r>
            <a:r>
              <a:rPr lang="en-US" altLang="zh-CN" sz="1200" dirty="0"/>
              <a:t>(</a:t>
            </a:r>
            <a:r>
              <a:rPr lang="en-US" altLang="zh-CN" sz="1200" dirty="0" err="1"/>
              <a:t>OnClickListener</a:t>
            </a:r>
            <a:r>
              <a:rPr lang="en-US" altLang="zh-CN" sz="1200" dirty="0"/>
              <a:t>)</a:t>
            </a:r>
            <a:r>
              <a:rPr lang="zh-CN" altLang="en-US" sz="1200" dirty="0"/>
              <a:t>。</a:t>
            </a:r>
          </a:p>
        </p:txBody>
      </p:sp>
    </p:spTree>
    <p:custDataLst>
      <p:tags r:id="rId1"/>
    </p:custDataLst>
  </p:cSld>
  <p:clrMapOvr>
    <a:masterClrMapping/>
  </p:clrMapOvr>
  <p:transition spd="slow" advTm="0">
    <p:wip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custom"/>
  <p:tag name="KSO_WM_TEMPLATE_INDEX" val="160404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60404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60404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60404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60404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60404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60404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60404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60404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60404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6040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custom"/>
  <p:tag name="KSO_WM_TEMPLATE_INDEX" val="160404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60404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60404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60404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60404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60404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60404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60404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60404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60404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6040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279*i*3"/>
  <p:tag name="KSO_WM_TEMPLATE_CATEGORY" val="custom"/>
  <p:tag name="KSO_WM_TEMPLATE_INDEX" val="116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60404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60404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60404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60404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60404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60404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60404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60404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60404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6040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279*i*4"/>
  <p:tag name="KSO_WM_TEMPLATE_CATEGORY" val="custom"/>
  <p:tag name="KSO_WM_TEMPLATE_INDEX" val="116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60404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60404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60404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60404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60404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60404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60404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60404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60404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6040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279*i*5"/>
  <p:tag name="KSO_WM_TEMPLATE_CATEGORY" val="custom"/>
  <p:tag name="KSO_WM_TEMPLATE_INDEX" val="116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60404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60404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60404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60404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60404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6040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6040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6040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6040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60404"/>
</p:tagLst>
</file>

<file path=ppt/theme/theme1.xml><?xml version="1.0" encoding="utf-8"?>
<a:theme xmlns:a="http://schemas.openxmlformats.org/drawingml/2006/main" name="A000120140530A11PPBG">
  <a:themeElements>
    <a:clrScheme name="116">
      <a:dk1>
        <a:srgbClr val="494B4D"/>
      </a:dk1>
      <a:lt1>
        <a:srgbClr val="FFFFFF"/>
      </a:lt1>
      <a:dk2>
        <a:srgbClr val="3D3F41"/>
      </a:dk2>
      <a:lt2>
        <a:srgbClr val="FFFFFF"/>
      </a:lt2>
      <a:accent1>
        <a:srgbClr val="BB4A27"/>
      </a:accent1>
      <a:accent2>
        <a:srgbClr val="C68F2C"/>
      </a:accent2>
      <a:accent3>
        <a:srgbClr val="DCD834"/>
      </a:accent3>
      <a:accent4>
        <a:srgbClr val="8F2578"/>
      </a:accent4>
      <a:accent5>
        <a:srgbClr val="F69582"/>
      </a:accent5>
      <a:accent6>
        <a:srgbClr val="9FBE3C"/>
      </a:accent6>
      <a:hlink>
        <a:srgbClr val="00B0F0"/>
      </a:hlink>
      <a:folHlink>
        <a:srgbClr val="AFB2B4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323</TotalTime>
  <Words>3892</Words>
  <Application>Microsoft Office PowerPoint</Application>
  <PresentationFormat>全屏显示(16:9)</PresentationFormat>
  <Paragraphs>487</Paragraphs>
  <Slides>52</Slides>
  <Notes>49</Notes>
  <HiddenSlides>0</HiddenSlides>
  <MMClips>0</MMClips>
  <ScaleCrop>false</ScaleCrop>
  <HeadingPairs>
    <vt:vector size="8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52</vt:i4>
      </vt:variant>
    </vt:vector>
  </HeadingPairs>
  <TitlesOfParts>
    <vt:vector size="63" baseType="lpstr">
      <vt:lpstr>PingFang SC</vt:lpstr>
      <vt:lpstr>黑体</vt:lpstr>
      <vt:lpstr>宋体</vt:lpstr>
      <vt:lpstr>微软雅黑</vt:lpstr>
      <vt:lpstr>Arial</vt:lpstr>
      <vt:lpstr>Calibri</vt:lpstr>
      <vt:lpstr>Consolas</vt:lpstr>
      <vt:lpstr>Times New Roman</vt:lpstr>
      <vt:lpstr>Wingdings</vt:lpstr>
      <vt:lpstr>A000120140530A11PPBG</vt:lpstr>
      <vt:lpstr>Visio.Drawing.11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微软中国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严谨实用2015</dc:title>
  <dc:creator>Windows 用户</dc:creator>
  <cp:lastModifiedBy>David yonggang</cp:lastModifiedBy>
  <cp:revision>315</cp:revision>
  <dcterms:created xsi:type="dcterms:W3CDTF">2014-09-01T11:16:00Z</dcterms:created>
  <dcterms:modified xsi:type="dcterms:W3CDTF">2021-10-03T14:27:05Z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2052-11.1.0.7849</vt:lpwstr>
  </property>
</Properties>
</file>